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  <p:sldMasterId id="2147483660" r:id="rId2"/>
  </p:sldMasterIdLst>
  <p:notesMasterIdLst>
    <p:notesMasterId r:id="rId56"/>
  </p:notesMasterIdLst>
  <p:sldIdLst>
    <p:sldId id="256" r:id="rId3"/>
    <p:sldId id="318" r:id="rId4"/>
    <p:sldId id="342" r:id="rId5"/>
    <p:sldId id="281" r:id="rId6"/>
    <p:sldId id="317" r:id="rId7"/>
    <p:sldId id="349" r:id="rId8"/>
    <p:sldId id="353" r:id="rId9"/>
    <p:sldId id="354" r:id="rId10"/>
    <p:sldId id="355" r:id="rId11"/>
    <p:sldId id="356" r:id="rId12"/>
    <p:sldId id="282" r:id="rId13"/>
    <p:sldId id="350" r:id="rId14"/>
    <p:sldId id="348" r:id="rId15"/>
    <p:sldId id="335" r:id="rId16"/>
    <p:sldId id="351" r:id="rId17"/>
    <p:sldId id="341" r:id="rId18"/>
    <p:sldId id="352" r:id="rId19"/>
    <p:sldId id="312" r:id="rId20"/>
    <p:sldId id="269" r:id="rId21"/>
    <p:sldId id="270" r:id="rId22"/>
    <p:sldId id="271" r:id="rId23"/>
    <p:sldId id="359" r:id="rId24"/>
    <p:sldId id="272" r:id="rId25"/>
    <p:sldId id="360" r:id="rId26"/>
    <p:sldId id="361" r:id="rId27"/>
    <p:sldId id="362" r:id="rId28"/>
    <p:sldId id="363" r:id="rId29"/>
    <p:sldId id="273" r:id="rId30"/>
    <p:sldId id="274" r:id="rId31"/>
    <p:sldId id="275" r:id="rId32"/>
    <p:sldId id="276" r:id="rId33"/>
    <p:sldId id="277" r:id="rId34"/>
    <p:sldId id="278" r:id="rId35"/>
    <p:sldId id="279" r:id="rId36"/>
    <p:sldId id="280" r:id="rId37"/>
    <p:sldId id="357" r:id="rId38"/>
    <p:sldId id="358" r:id="rId39"/>
    <p:sldId id="283" r:id="rId40"/>
    <p:sldId id="286" r:id="rId41"/>
    <p:sldId id="325" r:id="rId42"/>
    <p:sldId id="332" r:id="rId43"/>
    <p:sldId id="343" r:id="rId44"/>
    <p:sldId id="344" r:id="rId45"/>
    <p:sldId id="345" r:id="rId46"/>
    <p:sldId id="346" r:id="rId47"/>
    <p:sldId id="366" r:id="rId48"/>
    <p:sldId id="257" r:id="rId49"/>
    <p:sldId id="258" r:id="rId50"/>
    <p:sldId id="365" r:id="rId51"/>
    <p:sldId id="364" r:id="rId52"/>
    <p:sldId id="367" r:id="rId53"/>
    <p:sldId id="347" r:id="rId54"/>
    <p:sldId id="284" r:id="rId55"/>
  </p:sldIdLst>
  <p:sldSz cx="9144000" cy="5143500" type="screen16x9"/>
  <p:notesSz cx="6858000" cy="9144000"/>
  <p:embeddedFontLst>
    <p:embeddedFont>
      <p:font typeface="Calibri,Bold" panose="020B0604020202020204" charset="0"/>
      <p:bold r:id="rId57"/>
    </p:embeddedFont>
    <p:embeddedFont>
      <p:font typeface="Lato" panose="020F0502020204030203" pitchFamily="34" charset="0"/>
      <p:regular r:id="rId58"/>
      <p:bold r:id="rId59"/>
      <p:italic r:id="rId60"/>
      <p:boldItalic r:id="rId61"/>
    </p:embeddedFont>
    <p:embeddedFont>
      <p:font typeface="Raleway" pitchFamily="2" charset="0"/>
      <p:regular r:id="rId62"/>
      <p:bold r:id="rId63"/>
      <p:italic r:id="rId64"/>
      <p:boldItalic r:id="rId6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F1CC244-703C-4C71-A26C-C7EF8176F28A}" v="23" dt="2025-03-09T17:47:35.26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761" autoAdjust="0"/>
  </p:normalViewPr>
  <p:slideViewPr>
    <p:cSldViewPr snapToGrid="0">
      <p:cViewPr varScale="1">
        <p:scale>
          <a:sx n="71" d="100"/>
          <a:sy n="71" d="100"/>
        </p:scale>
        <p:origin x="1143" y="26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font" Target="fonts/font7.fntdata"/><Relationship Id="rId68" Type="http://schemas.openxmlformats.org/officeDocument/2006/relationships/theme" Target="theme/theme1.xml"/><Relationship Id="rId7" Type="http://schemas.openxmlformats.org/officeDocument/2006/relationships/slide" Target="slides/slide5.xml"/><Relationship Id="rId71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font" Target="fonts/font2.fntdata"/><Relationship Id="rId66" Type="http://schemas.openxmlformats.org/officeDocument/2006/relationships/presProps" Target="presProps.xml"/><Relationship Id="rId5" Type="http://schemas.openxmlformats.org/officeDocument/2006/relationships/slide" Target="slides/slide3.xml"/><Relationship Id="rId61" Type="http://schemas.openxmlformats.org/officeDocument/2006/relationships/font" Target="fonts/font5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notesMaster" Target="notesMasters/notesMaster1.xml"/><Relationship Id="rId64" Type="http://schemas.openxmlformats.org/officeDocument/2006/relationships/font" Target="fonts/font8.fntdata"/><Relationship Id="rId69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font" Target="fonts/font3.fntdata"/><Relationship Id="rId67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font" Target="fonts/font6.fntdata"/><Relationship Id="rId7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font" Target="fonts/font1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font" Target="fonts/font4.fntdata"/><Relationship Id="rId65" Type="http://schemas.openxmlformats.org/officeDocument/2006/relationships/font" Target="fonts/font9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ristopher Aloo" userId="81d139e4-1a74-45bd-a04a-64f94c7d37c9" providerId="ADAL" clId="{6F1CC244-703C-4C71-A26C-C7EF8176F28A}"/>
    <pc:docChg chg="undo redo custSel addSld delSld modSld sldOrd">
      <pc:chgData name="Christopher Aloo" userId="81d139e4-1a74-45bd-a04a-64f94c7d37c9" providerId="ADAL" clId="{6F1CC244-703C-4C71-A26C-C7EF8176F28A}" dt="2025-03-09T17:48:44.901" v="1153"/>
      <pc:docMkLst>
        <pc:docMk/>
      </pc:docMkLst>
      <pc:sldChg chg="modSp mod">
        <pc:chgData name="Christopher Aloo" userId="81d139e4-1a74-45bd-a04a-64f94c7d37c9" providerId="ADAL" clId="{6F1CC244-703C-4C71-A26C-C7EF8176F28A}" dt="2025-03-03T15:46:55.427" v="24" actId="20577"/>
        <pc:sldMkLst>
          <pc:docMk/>
          <pc:sldMk cId="0" sldId="256"/>
        </pc:sldMkLst>
        <pc:spChg chg="mod">
          <ac:chgData name="Christopher Aloo" userId="81d139e4-1a74-45bd-a04a-64f94c7d37c9" providerId="ADAL" clId="{6F1CC244-703C-4C71-A26C-C7EF8176F28A}" dt="2025-03-03T15:46:55.427" v="24" actId="20577"/>
          <ac:spMkLst>
            <pc:docMk/>
            <pc:sldMk cId="0" sldId="256"/>
            <ac:spMk id="2" creationId="{583644C7-D4DF-543E-6801-D112434A16B3}"/>
          </ac:spMkLst>
        </pc:spChg>
      </pc:sldChg>
      <pc:sldChg chg="delSp add setBg delDesignElem">
        <pc:chgData name="Christopher Aloo" userId="81d139e4-1a74-45bd-a04a-64f94c7d37c9" providerId="ADAL" clId="{6F1CC244-703C-4C71-A26C-C7EF8176F28A}" dt="2025-03-08T07:44:56.796" v="1090"/>
        <pc:sldMkLst>
          <pc:docMk/>
          <pc:sldMk cId="3361404662" sldId="257"/>
        </pc:sldMkLst>
        <pc:spChg chg="del">
          <ac:chgData name="Christopher Aloo" userId="81d139e4-1a74-45bd-a04a-64f94c7d37c9" providerId="ADAL" clId="{6F1CC244-703C-4C71-A26C-C7EF8176F28A}" dt="2025-03-08T07:44:56.796" v="1090"/>
          <ac:spMkLst>
            <pc:docMk/>
            <pc:sldMk cId="3361404662" sldId="257"/>
            <ac:spMk id="8" creationId="{42A4FC2C-047E-45A5-965D-8E1E3BF09BC6}"/>
          </ac:spMkLst>
        </pc:spChg>
      </pc:sldChg>
      <pc:sldChg chg="delSp add setBg delDesignElem">
        <pc:chgData name="Christopher Aloo" userId="81d139e4-1a74-45bd-a04a-64f94c7d37c9" providerId="ADAL" clId="{6F1CC244-703C-4C71-A26C-C7EF8176F28A}" dt="2025-03-08T07:44:56.796" v="1090"/>
        <pc:sldMkLst>
          <pc:docMk/>
          <pc:sldMk cId="3569714451" sldId="258"/>
        </pc:sldMkLst>
        <pc:spChg chg="del">
          <ac:chgData name="Christopher Aloo" userId="81d139e4-1a74-45bd-a04a-64f94c7d37c9" providerId="ADAL" clId="{6F1CC244-703C-4C71-A26C-C7EF8176F28A}" dt="2025-03-08T07:44:56.796" v="1090"/>
          <ac:spMkLst>
            <pc:docMk/>
            <pc:sldMk cId="3569714451" sldId="258"/>
            <ac:spMk id="8" creationId="{42A4FC2C-047E-45A5-965D-8E1E3BF09BC6}"/>
          </ac:spMkLst>
        </pc:spChg>
      </pc:sldChg>
      <pc:sldChg chg="delSp modSp add del mod setBg delDesignElem">
        <pc:chgData name="Christopher Aloo" userId="81d139e4-1a74-45bd-a04a-64f94c7d37c9" providerId="ADAL" clId="{6F1CC244-703C-4C71-A26C-C7EF8176F28A}" dt="2025-03-09T17:47:29.817" v="1137" actId="47"/>
        <pc:sldMkLst>
          <pc:docMk/>
          <pc:sldMk cId="4065512642" sldId="259"/>
        </pc:sldMkLst>
        <pc:spChg chg="del">
          <ac:chgData name="Christopher Aloo" userId="81d139e4-1a74-45bd-a04a-64f94c7d37c9" providerId="ADAL" clId="{6F1CC244-703C-4C71-A26C-C7EF8176F28A}" dt="2025-03-08T07:44:56.796" v="1090"/>
          <ac:spMkLst>
            <pc:docMk/>
            <pc:sldMk cId="4065512642" sldId="259"/>
            <ac:spMk id="8" creationId="{42A4FC2C-047E-45A5-965D-8E1E3BF09BC6}"/>
          </ac:spMkLst>
        </pc:spChg>
        <pc:picChg chg="mod">
          <ac:chgData name="Christopher Aloo" userId="81d139e4-1a74-45bd-a04a-64f94c7d37c9" providerId="ADAL" clId="{6F1CC244-703C-4C71-A26C-C7EF8176F28A}" dt="2025-03-09T17:46:13.232" v="1136" actId="1076"/>
          <ac:picMkLst>
            <pc:docMk/>
            <pc:sldMk cId="4065512642" sldId="259"/>
            <ac:picMk id="3" creationId="{69450F9F-2EB5-A938-F0DB-411228BAA783}"/>
          </ac:picMkLst>
        </pc:picChg>
      </pc:sldChg>
      <pc:sldChg chg="add">
        <pc:chgData name="Christopher Aloo" userId="81d139e4-1a74-45bd-a04a-64f94c7d37c9" providerId="ADAL" clId="{6F1CC244-703C-4C71-A26C-C7EF8176F28A}" dt="2025-03-03T16:21:17.770" v="929"/>
        <pc:sldMkLst>
          <pc:docMk/>
          <pc:sldMk cId="0" sldId="269"/>
        </pc:sldMkLst>
      </pc:sldChg>
      <pc:sldChg chg="addSp delSp modSp add mod">
        <pc:chgData name="Christopher Aloo" userId="81d139e4-1a74-45bd-a04a-64f94c7d37c9" providerId="ADAL" clId="{6F1CC244-703C-4C71-A26C-C7EF8176F28A}" dt="2025-03-04T16:09:07.906" v="938" actId="14100"/>
        <pc:sldMkLst>
          <pc:docMk/>
          <pc:sldMk cId="0" sldId="270"/>
        </pc:sldMkLst>
        <pc:picChg chg="add mod">
          <ac:chgData name="Christopher Aloo" userId="81d139e4-1a74-45bd-a04a-64f94c7d37c9" providerId="ADAL" clId="{6F1CC244-703C-4C71-A26C-C7EF8176F28A}" dt="2025-03-04T16:09:07.906" v="938" actId="14100"/>
          <ac:picMkLst>
            <pc:docMk/>
            <pc:sldMk cId="0" sldId="270"/>
            <ac:picMk id="3" creationId="{FABCF463-53CB-46D4-98A8-7B03F7BFCEA2}"/>
          </ac:picMkLst>
        </pc:picChg>
      </pc:sldChg>
      <pc:sldChg chg="add">
        <pc:chgData name="Christopher Aloo" userId="81d139e4-1a74-45bd-a04a-64f94c7d37c9" providerId="ADAL" clId="{6F1CC244-703C-4C71-A26C-C7EF8176F28A}" dt="2025-03-03T16:21:17.770" v="929"/>
        <pc:sldMkLst>
          <pc:docMk/>
          <pc:sldMk cId="0" sldId="271"/>
        </pc:sldMkLst>
      </pc:sldChg>
      <pc:sldChg chg="add">
        <pc:chgData name="Christopher Aloo" userId="81d139e4-1a74-45bd-a04a-64f94c7d37c9" providerId="ADAL" clId="{6F1CC244-703C-4C71-A26C-C7EF8176F28A}" dt="2025-03-03T16:21:17.770" v="929"/>
        <pc:sldMkLst>
          <pc:docMk/>
          <pc:sldMk cId="0" sldId="272"/>
        </pc:sldMkLst>
      </pc:sldChg>
      <pc:sldChg chg="add">
        <pc:chgData name="Christopher Aloo" userId="81d139e4-1a74-45bd-a04a-64f94c7d37c9" providerId="ADAL" clId="{6F1CC244-703C-4C71-A26C-C7EF8176F28A}" dt="2025-03-03T16:21:17.770" v="929"/>
        <pc:sldMkLst>
          <pc:docMk/>
          <pc:sldMk cId="0" sldId="273"/>
        </pc:sldMkLst>
      </pc:sldChg>
      <pc:sldChg chg="add">
        <pc:chgData name="Christopher Aloo" userId="81d139e4-1a74-45bd-a04a-64f94c7d37c9" providerId="ADAL" clId="{6F1CC244-703C-4C71-A26C-C7EF8176F28A}" dt="2025-03-03T16:21:17.770" v="929"/>
        <pc:sldMkLst>
          <pc:docMk/>
          <pc:sldMk cId="0" sldId="274"/>
        </pc:sldMkLst>
      </pc:sldChg>
      <pc:sldChg chg="add">
        <pc:chgData name="Christopher Aloo" userId="81d139e4-1a74-45bd-a04a-64f94c7d37c9" providerId="ADAL" clId="{6F1CC244-703C-4C71-A26C-C7EF8176F28A}" dt="2025-03-03T16:21:17.770" v="929"/>
        <pc:sldMkLst>
          <pc:docMk/>
          <pc:sldMk cId="0" sldId="275"/>
        </pc:sldMkLst>
      </pc:sldChg>
      <pc:sldChg chg="add">
        <pc:chgData name="Christopher Aloo" userId="81d139e4-1a74-45bd-a04a-64f94c7d37c9" providerId="ADAL" clId="{6F1CC244-703C-4C71-A26C-C7EF8176F28A}" dt="2025-03-03T16:21:17.770" v="929"/>
        <pc:sldMkLst>
          <pc:docMk/>
          <pc:sldMk cId="0" sldId="276"/>
        </pc:sldMkLst>
      </pc:sldChg>
      <pc:sldChg chg="add">
        <pc:chgData name="Christopher Aloo" userId="81d139e4-1a74-45bd-a04a-64f94c7d37c9" providerId="ADAL" clId="{6F1CC244-703C-4C71-A26C-C7EF8176F28A}" dt="2025-03-03T16:21:17.770" v="929"/>
        <pc:sldMkLst>
          <pc:docMk/>
          <pc:sldMk cId="0" sldId="277"/>
        </pc:sldMkLst>
      </pc:sldChg>
      <pc:sldChg chg="add">
        <pc:chgData name="Christopher Aloo" userId="81d139e4-1a74-45bd-a04a-64f94c7d37c9" providerId="ADAL" clId="{6F1CC244-703C-4C71-A26C-C7EF8176F28A}" dt="2025-03-03T16:21:17.770" v="929"/>
        <pc:sldMkLst>
          <pc:docMk/>
          <pc:sldMk cId="0" sldId="278"/>
        </pc:sldMkLst>
      </pc:sldChg>
      <pc:sldChg chg="add">
        <pc:chgData name="Christopher Aloo" userId="81d139e4-1a74-45bd-a04a-64f94c7d37c9" providerId="ADAL" clId="{6F1CC244-703C-4C71-A26C-C7EF8176F28A}" dt="2025-03-03T16:21:17.770" v="929"/>
        <pc:sldMkLst>
          <pc:docMk/>
          <pc:sldMk cId="0" sldId="279"/>
        </pc:sldMkLst>
      </pc:sldChg>
      <pc:sldChg chg="add">
        <pc:chgData name="Christopher Aloo" userId="81d139e4-1a74-45bd-a04a-64f94c7d37c9" providerId="ADAL" clId="{6F1CC244-703C-4C71-A26C-C7EF8176F28A}" dt="2025-03-03T16:21:17.770" v="929"/>
        <pc:sldMkLst>
          <pc:docMk/>
          <pc:sldMk cId="0" sldId="280"/>
        </pc:sldMkLst>
      </pc:sldChg>
      <pc:sldChg chg="modSp mod">
        <pc:chgData name="Christopher Aloo" userId="81d139e4-1a74-45bd-a04a-64f94c7d37c9" providerId="ADAL" clId="{6F1CC244-703C-4C71-A26C-C7EF8176F28A}" dt="2025-03-03T15:47:16.173" v="68" actId="20577"/>
        <pc:sldMkLst>
          <pc:docMk/>
          <pc:sldMk cId="2434392186" sldId="281"/>
        </pc:sldMkLst>
        <pc:spChg chg="mod">
          <ac:chgData name="Christopher Aloo" userId="81d139e4-1a74-45bd-a04a-64f94c7d37c9" providerId="ADAL" clId="{6F1CC244-703C-4C71-A26C-C7EF8176F28A}" dt="2025-03-03T15:47:16.173" v="68" actId="20577"/>
          <ac:spMkLst>
            <pc:docMk/>
            <pc:sldMk cId="2434392186" sldId="281"/>
            <ac:spMk id="67" creationId="{BEF3944A-EAD5-EE28-C376-A58B05C4B247}"/>
          </ac:spMkLst>
        </pc:spChg>
      </pc:sldChg>
      <pc:sldChg chg="modSp mod ord">
        <pc:chgData name="Christopher Aloo" userId="81d139e4-1a74-45bd-a04a-64f94c7d37c9" providerId="ADAL" clId="{6F1CC244-703C-4C71-A26C-C7EF8176F28A}" dt="2025-03-03T17:14:39.124" v="932"/>
        <pc:sldMkLst>
          <pc:docMk/>
          <pc:sldMk cId="2684525786" sldId="282"/>
        </pc:sldMkLst>
        <pc:spChg chg="mod">
          <ac:chgData name="Christopher Aloo" userId="81d139e4-1a74-45bd-a04a-64f94c7d37c9" providerId="ADAL" clId="{6F1CC244-703C-4C71-A26C-C7EF8176F28A}" dt="2025-03-03T15:54:34.427" v="508" actId="20577"/>
          <ac:spMkLst>
            <pc:docMk/>
            <pc:sldMk cId="2684525786" sldId="282"/>
            <ac:spMk id="67" creationId="{734BEFDA-A1E4-03EA-A5FE-83A7DD30846F}"/>
          </ac:spMkLst>
        </pc:spChg>
      </pc:sldChg>
      <pc:sldChg chg="add">
        <pc:chgData name="Christopher Aloo" userId="81d139e4-1a74-45bd-a04a-64f94c7d37c9" providerId="ADAL" clId="{6F1CC244-703C-4C71-A26C-C7EF8176F28A}" dt="2025-03-03T16:21:17.770" v="929"/>
        <pc:sldMkLst>
          <pc:docMk/>
          <pc:sldMk cId="0" sldId="283"/>
        </pc:sldMkLst>
      </pc:sldChg>
      <pc:sldChg chg="add">
        <pc:chgData name="Christopher Aloo" userId="81d139e4-1a74-45bd-a04a-64f94c7d37c9" providerId="ADAL" clId="{6F1CC244-703C-4C71-A26C-C7EF8176F28A}" dt="2025-03-03T16:21:17.770" v="929"/>
        <pc:sldMkLst>
          <pc:docMk/>
          <pc:sldMk cId="0" sldId="286"/>
        </pc:sldMkLst>
      </pc:sldChg>
      <pc:sldChg chg="del">
        <pc:chgData name="Christopher Aloo" userId="81d139e4-1a74-45bd-a04a-64f94c7d37c9" providerId="ADAL" clId="{6F1CC244-703C-4C71-A26C-C7EF8176F28A}" dt="2025-03-03T15:54:51.100" v="514" actId="47"/>
        <pc:sldMkLst>
          <pc:docMk/>
          <pc:sldMk cId="1751710969" sldId="308"/>
        </pc:sldMkLst>
      </pc:sldChg>
      <pc:sldChg chg="del">
        <pc:chgData name="Christopher Aloo" userId="81d139e4-1a74-45bd-a04a-64f94c7d37c9" providerId="ADAL" clId="{6F1CC244-703C-4C71-A26C-C7EF8176F28A}" dt="2025-03-03T15:54:54.270" v="515" actId="47"/>
        <pc:sldMkLst>
          <pc:docMk/>
          <pc:sldMk cId="1683218715" sldId="309"/>
        </pc:sldMkLst>
      </pc:sldChg>
      <pc:sldChg chg="del">
        <pc:chgData name="Christopher Aloo" userId="81d139e4-1a74-45bd-a04a-64f94c7d37c9" providerId="ADAL" clId="{6F1CC244-703C-4C71-A26C-C7EF8176F28A}" dt="2025-03-03T15:54:54.270" v="515" actId="47"/>
        <pc:sldMkLst>
          <pc:docMk/>
          <pc:sldMk cId="3185540899" sldId="310"/>
        </pc:sldMkLst>
      </pc:sldChg>
      <pc:sldChg chg="modSp mod">
        <pc:chgData name="Christopher Aloo" userId="81d139e4-1a74-45bd-a04a-64f94c7d37c9" providerId="ADAL" clId="{6F1CC244-703C-4C71-A26C-C7EF8176F28A}" dt="2025-03-03T15:55:02.756" v="519" actId="20577"/>
        <pc:sldMkLst>
          <pc:docMk/>
          <pc:sldMk cId="2356003971" sldId="312"/>
        </pc:sldMkLst>
        <pc:spChg chg="mod">
          <ac:chgData name="Christopher Aloo" userId="81d139e4-1a74-45bd-a04a-64f94c7d37c9" providerId="ADAL" clId="{6F1CC244-703C-4C71-A26C-C7EF8176F28A}" dt="2025-03-03T15:55:02.756" v="519" actId="20577"/>
          <ac:spMkLst>
            <pc:docMk/>
            <pc:sldMk cId="2356003971" sldId="312"/>
            <ac:spMk id="67" creationId="{D6A0A2D3-0437-5F74-62DB-38AE07F44BC1}"/>
          </ac:spMkLst>
        </pc:spChg>
      </pc:sldChg>
      <pc:sldChg chg="addSp delSp modSp del mod">
        <pc:chgData name="Christopher Aloo" userId="81d139e4-1a74-45bd-a04a-64f94c7d37c9" providerId="ADAL" clId="{6F1CC244-703C-4C71-A26C-C7EF8176F28A}" dt="2025-03-03T16:21:23.356" v="930" actId="47"/>
        <pc:sldMkLst>
          <pc:docMk/>
          <pc:sldMk cId="596695051" sldId="313"/>
        </pc:sldMkLst>
      </pc:sldChg>
      <pc:sldChg chg="addSp modSp mod">
        <pc:chgData name="Christopher Aloo" userId="81d139e4-1a74-45bd-a04a-64f94c7d37c9" providerId="ADAL" clId="{6F1CC244-703C-4C71-A26C-C7EF8176F28A}" dt="2025-03-03T16:13:07.439" v="766" actId="20577"/>
        <pc:sldMkLst>
          <pc:docMk/>
          <pc:sldMk cId="3855953157" sldId="317"/>
        </pc:sldMkLst>
        <pc:spChg chg="mod">
          <ac:chgData name="Christopher Aloo" userId="81d139e4-1a74-45bd-a04a-64f94c7d37c9" providerId="ADAL" clId="{6F1CC244-703C-4C71-A26C-C7EF8176F28A}" dt="2025-03-03T15:47:21.385" v="81" actId="20577"/>
          <ac:spMkLst>
            <pc:docMk/>
            <pc:sldMk cId="3855953157" sldId="317"/>
            <ac:spMk id="2" creationId="{95B17210-8CAA-840C-123E-7F8BD72904E4}"/>
          </ac:spMkLst>
        </pc:spChg>
        <pc:spChg chg="mod">
          <ac:chgData name="Christopher Aloo" userId="81d139e4-1a74-45bd-a04a-64f94c7d37c9" providerId="ADAL" clId="{6F1CC244-703C-4C71-A26C-C7EF8176F28A}" dt="2025-03-03T15:47:27.020" v="104" actId="20577"/>
          <ac:spMkLst>
            <pc:docMk/>
            <pc:sldMk cId="3855953157" sldId="317"/>
            <ac:spMk id="3" creationId="{407D8477-2015-584D-8ECC-3A2AA1874D59}"/>
          </ac:spMkLst>
        </pc:spChg>
        <pc:spChg chg="add mod">
          <ac:chgData name="Christopher Aloo" userId="81d139e4-1a74-45bd-a04a-64f94c7d37c9" providerId="ADAL" clId="{6F1CC244-703C-4C71-A26C-C7EF8176F28A}" dt="2025-03-03T16:13:07.439" v="766" actId="20577"/>
          <ac:spMkLst>
            <pc:docMk/>
            <pc:sldMk cId="3855953157" sldId="317"/>
            <ac:spMk id="6" creationId="{D57C3627-7F73-D3D8-61BB-1F74FE776443}"/>
          </ac:spMkLst>
        </pc:spChg>
        <pc:graphicFrameChg chg="add mod modGraphic">
          <ac:chgData name="Christopher Aloo" userId="81d139e4-1a74-45bd-a04a-64f94c7d37c9" providerId="ADAL" clId="{6F1CC244-703C-4C71-A26C-C7EF8176F28A}" dt="2025-03-03T16:11:36.859" v="740" actId="207"/>
          <ac:graphicFrameMkLst>
            <pc:docMk/>
            <pc:sldMk cId="3855953157" sldId="317"/>
            <ac:graphicFrameMk id="4" creationId="{BD0D4DF2-656A-8D10-0E48-4A9376066D07}"/>
          </ac:graphicFrameMkLst>
        </pc:graphicFrameChg>
      </pc:sldChg>
      <pc:sldChg chg="modSp mod">
        <pc:chgData name="Christopher Aloo" userId="81d139e4-1a74-45bd-a04a-64f94c7d37c9" providerId="ADAL" clId="{6F1CC244-703C-4C71-A26C-C7EF8176F28A}" dt="2025-03-03T15:47:04.052" v="41" actId="20577"/>
        <pc:sldMkLst>
          <pc:docMk/>
          <pc:sldMk cId="151336184" sldId="318"/>
        </pc:sldMkLst>
        <pc:spChg chg="mod">
          <ac:chgData name="Christopher Aloo" userId="81d139e4-1a74-45bd-a04a-64f94c7d37c9" providerId="ADAL" clId="{6F1CC244-703C-4C71-A26C-C7EF8176F28A}" dt="2025-03-03T15:47:04.052" v="41" actId="20577"/>
          <ac:spMkLst>
            <pc:docMk/>
            <pc:sldMk cId="151336184" sldId="318"/>
            <ac:spMk id="4" creationId="{AAD2AB00-5B36-FFCB-3E6E-D975131B5418}"/>
          </ac:spMkLst>
        </pc:spChg>
      </pc:sldChg>
      <pc:sldChg chg="modSp mod">
        <pc:chgData name="Christopher Aloo" userId="81d139e4-1a74-45bd-a04a-64f94c7d37c9" providerId="ADAL" clId="{6F1CC244-703C-4C71-A26C-C7EF8176F28A}" dt="2025-03-03T15:55:19.896" v="541" actId="20577"/>
        <pc:sldMkLst>
          <pc:docMk/>
          <pc:sldMk cId="78619540" sldId="325"/>
        </pc:sldMkLst>
        <pc:spChg chg="mod">
          <ac:chgData name="Christopher Aloo" userId="81d139e4-1a74-45bd-a04a-64f94c7d37c9" providerId="ADAL" clId="{6F1CC244-703C-4C71-A26C-C7EF8176F28A}" dt="2025-03-03T15:55:19.896" v="541" actId="20577"/>
          <ac:spMkLst>
            <pc:docMk/>
            <pc:sldMk cId="78619540" sldId="325"/>
            <ac:spMk id="67" creationId="{C1356B37-9518-2C9D-F3C2-F32E2AA2627E}"/>
          </ac:spMkLst>
        </pc:spChg>
      </pc:sldChg>
      <pc:sldChg chg="modSp mod">
        <pc:chgData name="Christopher Aloo" userId="81d139e4-1a74-45bd-a04a-64f94c7d37c9" providerId="ADAL" clId="{6F1CC244-703C-4C71-A26C-C7EF8176F28A}" dt="2025-03-03T15:55:24.153" v="547" actId="20577"/>
        <pc:sldMkLst>
          <pc:docMk/>
          <pc:sldMk cId="3290598731" sldId="332"/>
        </pc:sldMkLst>
        <pc:spChg chg="mod">
          <ac:chgData name="Christopher Aloo" userId="81d139e4-1a74-45bd-a04a-64f94c7d37c9" providerId="ADAL" clId="{6F1CC244-703C-4C71-A26C-C7EF8176F28A}" dt="2025-03-03T15:55:24.153" v="547" actId="20577"/>
          <ac:spMkLst>
            <pc:docMk/>
            <pc:sldMk cId="3290598731" sldId="332"/>
            <ac:spMk id="2" creationId="{E7834C96-E0AE-E68C-5FAA-3C535A3EF209}"/>
          </ac:spMkLst>
        </pc:spChg>
      </pc:sldChg>
      <pc:sldChg chg="del">
        <pc:chgData name="Christopher Aloo" userId="81d139e4-1a74-45bd-a04a-64f94c7d37c9" providerId="ADAL" clId="{6F1CC244-703C-4C71-A26C-C7EF8176F28A}" dt="2025-03-03T15:54:23.082" v="482" actId="47"/>
        <pc:sldMkLst>
          <pc:docMk/>
          <pc:sldMk cId="517507053" sldId="333"/>
        </pc:sldMkLst>
      </pc:sldChg>
      <pc:sldChg chg="del">
        <pc:chgData name="Christopher Aloo" userId="81d139e4-1a74-45bd-a04a-64f94c7d37c9" providerId="ADAL" clId="{6F1CC244-703C-4C71-A26C-C7EF8176F28A}" dt="2025-03-03T15:54:23.082" v="482" actId="47"/>
        <pc:sldMkLst>
          <pc:docMk/>
          <pc:sldMk cId="2887240092" sldId="334"/>
        </pc:sldMkLst>
      </pc:sldChg>
      <pc:sldChg chg="addSp delSp modSp mod">
        <pc:chgData name="Christopher Aloo" userId="81d139e4-1a74-45bd-a04a-64f94c7d37c9" providerId="ADAL" clId="{6F1CC244-703C-4C71-A26C-C7EF8176F28A}" dt="2025-03-03T16:16:46.620" v="854" actId="14100"/>
        <pc:sldMkLst>
          <pc:docMk/>
          <pc:sldMk cId="3958986846" sldId="335"/>
        </pc:sldMkLst>
        <pc:spChg chg="add mod">
          <ac:chgData name="Christopher Aloo" userId="81d139e4-1a74-45bd-a04a-64f94c7d37c9" providerId="ADAL" clId="{6F1CC244-703C-4C71-A26C-C7EF8176F28A}" dt="2025-03-03T16:16:01.046" v="849" actId="20577"/>
          <ac:spMkLst>
            <pc:docMk/>
            <pc:sldMk cId="3958986846" sldId="335"/>
            <ac:spMk id="5" creationId="{025BC66B-DDB3-1913-9AB2-A2507BACDB85}"/>
          </ac:spMkLst>
        </pc:spChg>
        <pc:picChg chg="add mod">
          <ac:chgData name="Christopher Aloo" userId="81d139e4-1a74-45bd-a04a-64f94c7d37c9" providerId="ADAL" clId="{6F1CC244-703C-4C71-A26C-C7EF8176F28A}" dt="2025-03-03T16:16:46.620" v="854" actId="14100"/>
          <ac:picMkLst>
            <pc:docMk/>
            <pc:sldMk cId="3958986846" sldId="335"/>
            <ac:picMk id="10" creationId="{EE139A1F-F527-A49A-B8F0-8F7E14E4AF91}"/>
          </ac:picMkLst>
        </pc:picChg>
      </pc:sldChg>
      <pc:sldChg chg="del">
        <pc:chgData name="Christopher Aloo" userId="81d139e4-1a74-45bd-a04a-64f94c7d37c9" providerId="ADAL" clId="{6F1CC244-703C-4C71-A26C-C7EF8176F28A}" dt="2025-03-03T15:54:54.270" v="515" actId="47"/>
        <pc:sldMkLst>
          <pc:docMk/>
          <pc:sldMk cId="1670475879" sldId="336"/>
        </pc:sldMkLst>
      </pc:sldChg>
      <pc:sldChg chg="del">
        <pc:chgData name="Christopher Aloo" userId="81d139e4-1a74-45bd-a04a-64f94c7d37c9" providerId="ADAL" clId="{6F1CC244-703C-4C71-A26C-C7EF8176F28A}" dt="2025-03-03T15:54:51.100" v="514" actId="47"/>
        <pc:sldMkLst>
          <pc:docMk/>
          <pc:sldMk cId="2629681235" sldId="337"/>
        </pc:sldMkLst>
      </pc:sldChg>
      <pc:sldChg chg="del">
        <pc:chgData name="Christopher Aloo" userId="81d139e4-1a74-45bd-a04a-64f94c7d37c9" providerId="ADAL" clId="{6F1CC244-703C-4C71-A26C-C7EF8176F28A}" dt="2025-03-03T15:54:51.100" v="514" actId="47"/>
        <pc:sldMkLst>
          <pc:docMk/>
          <pc:sldMk cId="3313549696" sldId="338"/>
        </pc:sldMkLst>
      </pc:sldChg>
      <pc:sldChg chg="del">
        <pc:chgData name="Christopher Aloo" userId="81d139e4-1a74-45bd-a04a-64f94c7d37c9" providerId="ADAL" clId="{6F1CC244-703C-4C71-A26C-C7EF8176F28A}" dt="2025-03-03T15:54:51.100" v="514" actId="47"/>
        <pc:sldMkLst>
          <pc:docMk/>
          <pc:sldMk cId="1730185356" sldId="339"/>
        </pc:sldMkLst>
      </pc:sldChg>
      <pc:sldChg chg="del">
        <pc:chgData name="Christopher Aloo" userId="81d139e4-1a74-45bd-a04a-64f94c7d37c9" providerId="ADAL" clId="{6F1CC244-703C-4C71-A26C-C7EF8176F28A}" dt="2025-03-03T15:54:54.270" v="515" actId="47"/>
        <pc:sldMkLst>
          <pc:docMk/>
          <pc:sldMk cId="4081305154" sldId="340"/>
        </pc:sldMkLst>
      </pc:sldChg>
      <pc:sldChg chg="addSp delSp modSp mod">
        <pc:chgData name="Christopher Aloo" userId="81d139e4-1a74-45bd-a04a-64f94c7d37c9" providerId="ADAL" clId="{6F1CC244-703C-4C71-A26C-C7EF8176F28A}" dt="2025-03-03T16:15:35.625" v="804" actId="478"/>
        <pc:sldMkLst>
          <pc:docMk/>
          <pc:sldMk cId="898985553" sldId="341"/>
        </pc:sldMkLst>
        <pc:spChg chg="add mod">
          <ac:chgData name="Christopher Aloo" userId="81d139e4-1a74-45bd-a04a-64f94c7d37c9" providerId="ADAL" clId="{6F1CC244-703C-4C71-A26C-C7EF8176F28A}" dt="2025-03-03T16:15:30.926" v="803" actId="20577"/>
          <ac:spMkLst>
            <pc:docMk/>
            <pc:sldMk cId="898985553" sldId="341"/>
            <ac:spMk id="6" creationId="{CFC76E5F-7363-1675-0DF1-E3ACF93C93C2}"/>
          </ac:spMkLst>
        </pc:spChg>
      </pc:sldChg>
      <pc:sldChg chg="modSp add mod">
        <pc:chgData name="Christopher Aloo" userId="81d139e4-1a74-45bd-a04a-64f94c7d37c9" providerId="ADAL" clId="{6F1CC244-703C-4C71-A26C-C7EF8176F28A}" dt="2025-03-03T15:53:05.064" v="481" actId="207"/>
        <pc:sldMkLst>
          <pc:docMk/>
          <pc:sldMk cId="920553849" sldId="342"/>
        </pc:sldMkLst>
        <pc:spChg chg="mod">
          <ac:chgData name="Christopher Aloo" userId="81d139e4-1a74-45bd-a04a-64f94c7d37c9" providerId="ADAL" clId="{6F1CC244-703C-4C71-A26C-C7EF8176F28A}" dt="2025-03-03T15:47:36.432" v="115" actId="20577"/>
          <ac:spMkLst>
            <pc:docMk/>
            <pc:sldMk cId="920553849" sldId="342"/>
            <ac:spMk id="2" creationId="{655E0FEC-4920-3495-CF44-82C2E3977E75}"/>
          </ac:spMkLst>
        </pc:spChg>
        <pc:spChg chg="mod">
          <ac:chgData name="Christopher Aloo" userId="81d139e4-1a74-45bd-a04a-64f94c7d37c9" providerId="ADAL" clId="{6F1CC244-703C-4C71-A26C-C7EF8176F28A}" dt="2025-03-03T15:53:05.064" v="481" actId="207"/>
          <ac:spMkLst>
            <pc:docMk/>
            <pc:sldMk cId="920553849" sldId="342"/>
            <ac:spMk id="4" creationId="{E8DBC56F-6D52-6AD9-BAF7-CF748E8043C1}"/>
          </ac:spMkLst>
        </pc:spChg>
      </pc:sldChg>
      <pc:sldChg chg="modSp add mod">
        <pc:chgData name="Christopher Aloo" userId="81d139e4-1a74-45bd-a04a-64f94c7d37c9" providerId="ADAL" clId="{6F1CC244-703C-4C71-A26C-C7EF8176F28A}" dt="2025-03-03T15:55:28.430" v="557" actId="20577"/>
        <pc:sldMkLst>
          <pc:docMk/>
          <pc:sldMk cId="1797610851" sldId="343"/>
        </pc:sldMkLst>
        <pc:spChg chg="mod">
          <ac:chgData name="Christopher Aloo" userId="81d139e4-1a74-45bd-a04a-64f94c7d37c9" providerId="ADAL" clId="{6F1CC244-703C-4C71-A26C-C7EF8176F28A}" dt="2025-03-03T15:55:28.430" v="557" actId="20577"/>
          <ac:spMkLst>
            <pc:docMk/>
            <pc:sldMk cId="1797610851" sldId="343"/>
            <ac:spMk id="2" creationId="{0092A889-7838-2EE2-B243-9F83B62A381E}"/>
          </ac:spMkLst>
        </pc:spChg>
      </pc:sldChg>
      <pc:sldChg chg="modSp add mod">
        <pc:chgData name="Christopher Aloo" userId="81d139e4-1a74-45bd-a04a-64f94c7d37c9" providerId="ADAL" clId="{6F1CC244-703C-4C71-A26C-C7EF8176F28A}" dt="2025-03-03T15:55:32.897" v="562" actId="20577"/>
        <pc:sldMkLst>
          <pc:docMk/>
          <pc:sldMk cId="3623020704" sldId="344"/>
        </pc:sldMkLst>
        <pc:spChg chg="mod">
          <ac:chgData name="Christopher Aloo" userId="81d139e4-1a74-45bd-a04a-64f94c7d37c9" providerId="ADAL" clId="{6F1CC244-703C-4C71-A26C-C7EF8176F28A}" dt="2025-03-03T15:55:32.897" v="562" actId="20577"/>
          <ac:spMkLst>
            <pc:docMk/>
            <pc:sldMk cId="3623020704" sldId="344"/>
            <ac:spMk id="2" creationId="{C7A06A90-4C01-CD30-77BE-2246F5041634}"/>
          </ac:spMkLst>
        </pc:spChg>
      </pc:sldChg>
      <pc:sldChg chg="modSp add mod ord">
        <pc:chgData name="Christopher Aloo" userId="81d139e4-1a74-45bd-a04a-64f94c7d37c9" providerId="ADAL" clId="{6F1CC244-703C-4C71-A26C-C7EF8176F28A}" dt="2025-03-03T15:55:48.405" v="584" actId="20577"/>
        <pc:sldMkLst>
          <pc:docMk/>
          <pc:sldMk cId="4003733585" sldId="345"/>
        </pc:sldMkLst>
        <pc:spChg chg="mod">
          <ac:chgData name="Christopher Aloo" userId="81d139e4-1a74-45bd-a04a-64f94c7d37c9" providerId="ADAL" clId="{6F1CC244-703C-4C71-A26C-C7EF8176F28A}" dt="2025-03-03T15:55:48.405" v="584" actId="20577"/>
          <ac:spMkLst>
            <pc:docMk/>
            <pc:sldMk cId="4003733585" sldId="345"/>
            <ac:spMk id="67" creationId="{B201B17C-63DB-7C38-72C7-BF16F226E8DC}"/>
          </ac:spMkLst>
        </pc:spChg>
      </pc:sldChg>
      <pc:sldChg chg="addSp delSp modSp add mod ord replId">
        <pc:chgData name="Christopher Aloo" userId="81d139e4-1a74-45bd-a04a-64f94c7d37c9" providerId="ADAL" clId="{6F1CC244-703C-4C71-A26C-C7EF8176F28A}" dt="2025-03-09T17:28:44.867" v="1091"/>
        <pc:sldMkLst>
          <pc:docMk/>
          <pc:sldMk cId="3420794030" sldId="346"/>
        </pc:sldMkLst>
        <pc:spChg chg="mod">
          <ac:chgData name="Christopher Aloo" userId="81d139e4-1a74-45bd-a04a-64f94c7d37c9" providerId="ADAL" clId="{6F1CC244-703C-4C71-A26C-C7EF8176F28A}" dt="2025-03-08T07:31:58.619" v="1068" actId="21"/>
          <ac:spMkLst>
            <pc:docMk/>
            <pc:sldMk cId="3420794030" sldId="346"/>
            <ac:spMk id="2" creationId="{6621BA71-8D6E-78A5-1A5D-0903A94EBED2}"/>
          </ac:spMkLst>
        </pc:spChg>
        <pc:spChg chg="add mod">
          <ac:chgData name="Christopher Aloo" userId="81d139e4-1a74-45bd-a04a-64f94c7d37c9" providerId="ADAL" clId="{6F1CC244-703C-4C71-A26C-C7EF8176F28A}" dt="2025-03-08T07:36:41.557" v="1074" actId="403"/>
          <ac:spMkLst>
            <pc:docMk/>
            <pc:sldMk cId="3420794030" sldId="346"/>
            <ac:spMk id="5" creationId="{F0D6B9AC-B01A-7155-541A-FBAA52D85B0C}"/>
          </ac:spMkLst>
        </pc:spChg>
        <pc:inkChg chg="add del">
          <ac:chgData name="Christopher Aloo" userId="81d139e4-1a74-45bd-a04a-64f94c7d37c9" providerId="ADAL" clId="{6F1CC244-703C-4C71-A26C-C7EF8176F28A}" dt="2025-03-08T07:31:46.581" v="1065" actId="478"/>
          <ac:inkMkLst>
            <pc:docMk/>
            <pc:sldMk cId="3420794030" sldId="346"/>
            <ac:inkMk id="3" creationId="{200CF70B-445D-F698-03C8-973087624671}"/>
          </ac:inkMkLst>
        </pc:inkChg>
        <pc:inkChg chg="add">
          <ac:chgData name="Christopher Aloo" userId="81d139e4-1a74-45bd-a04a-64f94c7d37c9" providerId="ADAL" clId="{6F1CC244-703C-4C71-A26C-C7EF8176F28A}" dt="2025-03-09T17:28:44.867" v="1091"/>
          <ac:inkMkLst>
            <pc:docMk/>
            <pc:sldMk cId="3420794030" sldId="346"/>
            <ac:inkMk id="6" creationId="{9FDF7AB5-E980-CBD6-D350-C76135F1099F}"/>
          </ac:inkMkLst>
        </pc:inkChg>
      </pc:sldChg>
      <pc:sldChg chg="modSp add mod ord">
        <pc:chgData name="Christopher Aloo" userId="81d139e4-1a74-45bd-a04a-64f94c7d37c9" providerId="ADAL" clId="{6F1CC244-703C-4C71-A26C-C7EF8176F28A}" dt="2025-03-03T15:56:09.858" v="631" actId="20577"/>
        <pc:sldMkLst>
          <pc:docMk/>
          <pc:sldMk cId="2377110300" sldId="347"/>
        </pc:sldMkLst>
        <pc:spChg chg="mod">
          <ac:chgData name="Christopher Aloo" userId="81d139e4-1a74-45bd-a04a-64f94c7d37c9" providerId="ADAL" clId="{6F1CC244-703C-4C71-A26C-C7EF8176F28A}" dt="2025-03-03T15:56:09.858" v="631" actId="20577"/>
          <ac:spMkLst>
            <pc:docMk/>
            <pc:sldMk cId="2377110300" sldId="347"/>
            <ac:spMk id="67" creationId="{D4672F6E-39EE-0B07-358A-6368E2C0EE49}"/>
          </ac:spMkLst>
        </pc:spChg>
      </pc:sldChg>
      <pc:sldChg chg="add del ord replId">
        <pc:chgData name="Christopher Aloo" userId="81d139e4-1a74-45bd-a04a-64f94c7d37c9" providerId="ADAL" clId="{6F1CC244-703C-4C71-A26C-C7EF8176F28A}" dt="2025-03-03T15:55:52.925" v="585" actId="47"/>
        <pc:sldMkLst>
          <pc:docMk/>
          <pc:sldMk cId="4078528773" sldId="347"/>
        </pc:sldMkLst>
      </pc:sldChg>
      <pc:sldChg chg="addSp delSp modSp add mod">
        <pc:chgData name="Christopher Aloo" userId="81d139e4-1a74-45bd-a04a-64f94c7d37c9" providerId="ADAL" clId="{6F1CC244-703C-4C71-A26C-C7EF8176F28A}" dt="2025-03-03T16:08:01.254" v="668" actId="1076"/>
        <pc:sldMkLst>
          <pc:docMk/>
          <pc:sldMk cId="3485156402" sldId="348"/>
        </pc:sldMkLst>
        <pc:spChg chg="mod">
          <ac:chgData name="Christopher Aloo" userId="81d139e4-1a74-45bd-a04a-64f94c7d37c9" providerId="ADAL" clId="{6F1CC244-703C-4C71-A26C-C7EF8176F28A}" dt="2025-03-03T16:06:46.048" v="652" actId="20577"/>
          <ac:spMkLst>
            <pc:docMk/>
            <pc:sldMk cId="3485156402" sldId="348"/>
            <ac:spMk id="2" creationId="{4CC729FE-A94C-BAE1-AA7B-8284CE352E7D}"/>
          </ac:spMkLst>
        </pc:spChg>
        <pc:picChg chg="add mod">
          <ac:chgData name="Christopher Aloo" userId="81d139e4-1a74-45bd-a04a-64f94c7d37c9" providerId="ADAL" clId="{6F1CC244-703C-4C71-A26C-C7EF8176F28A}" dt="2025-03-03T16:08:01.254" v="668" actId="1076"/>
          <ac:picMkLst>
            <pc:docMk/>
            <pc:sldMk cId="3485156402" sldId="348"/>
            <ac:picMk id="47" creationId="{3F578DB9-0145-A4B5-D018-4C106EED5E40}"/>
          </ac:picMkLst>
        </pc:picChg>
      </pc:sldChg>
      <pc:sldChg chg="addSp modSp add mod">
        <pc:chgData name="Christopher Aloo" userId="81d139e4-1a74-45bd-a04a-64f94c7d37c9" providerId="ADAL" clId="{6F1CC244-703C-4C71-A26C-C7EF8176F28A}" dt="2025-03-03T16:10:31.459" v="723" actId="20577"/>
        <pc:sldMkLst>
          <pc:docMk/>
          <pc:sldMk cId="2988871404" sldId="349"/>
        </pc:sldMkLst>
        <pc:spChg chg="mod">
          <ac:chgData name="Christopher Aloo" userId="81d139e4-1a74-45bd-a04a-64f94c7d37c9" providerId="ADAL" clId="{6F1CC244-703C-4C71-A26C-C7EF8176F28A}" dt="2025-03-03T16:09:30.661" v="693" actId="20577"/>
          <ac:spMkLst>
            <pc:docMk/>
            <pc:sldMk cId="2988871404" sldId="349"/>
            <ac:spMk id="2" creationId="{3386B24D-8F2D-4F71-5A62-109D78C1F4D7}"/>
          </ac:spMkLst>
        </pc:spChg>
        <pc:spChg chg="mod">
          <ac:chgData name="Christopher Aloo" userId="81d139e4-1a74-45bd-a04a-64f94c7d37c9" providerId="ADAL" clId="{6F1CC244-703C-4C71-A26C-C7EF8176F28A}" dt="2025-03-03T16:10:31.459" v="723" actId="20577"/>
          <ac:spMkLst>
            <pc:docMk/>
            <pc:sldMk cId="2988871404" sldId="349"/>
            <ac:spMk id="3" creationId="{FB1618F6-2F3C-A5FA-0B63-2C3ED8BB42F2}"/>
          </ac:spMkLst>
        </pc:spChg>
      </pc:sldChg>
      <pc:sldChg chg="addSp delSp modSp add mod">
        <pc:chgData name="Christopher Aloo" userId="81d139e4-1a74-45bd-a04a-64f94c7d37c9" providerId="ADAL" clId="{6F1CC244-703C-4C71-A26C-C7EF8176F28A}" dt="2025-03-03T16:14:45.517" v="777" actId="1076"/>
        <pc:sldMkLst>
          <pc:docMk/>
          <pc:sldMk cId="3464885073" sldId="350"/>
        </pc:sldMkLst>
        <pc:spChg chg="mod">
          <ac:chgData name="Christopher Aloo" userId="81d139e4-1a74-45bd-a04a-64f94c7d37c9" providerId="ADAL" clId="{6F1CC244-703C-4C71-A26C-C7EF8176F28A}" dt="2025-03-03T16:14:40.142" v="774" actId="20577"/>
          <ac:spMkLst>
            <pc:docMk/>
            <pc:sldMk cId="3464885073" sldId="350"/>
            <ac:spMk id="2" creationId="{B1621068-314F-AB2F-A646-EA1F9B79B944}"/>
          </ac:spMkLst>
        </pc:spChg>
        <pc:picChg chg="add mod">
          <ac:chgData name="Christopher Aloo" userId="81d139e4-1a74-45bd-a04a-64f94c7d37c9" providerId="ADAL" clId="{6F1CC244-703C-4C71-A26C-C7EF8176F28A}" dt="2025-03-03T16:14:45.517" v="777" actId="1076"/>
          <ac:picMkLst>
            <pc:docMk/>
            <pc:sldMk cId="3464885073" sldId="350"/>
            <ac:picMk id="7" creationId="{CC2C5B73-1100-927E-C520-F2535ECF0E2D}"/>
          </ac:picMkLst>
        </pc:picChg>
      </pc:sldChg>
      <pc:sldChg chg="addSp delSp modSp add mod">
        <pc:chgData name="Christopher Aloo" userId="81d139e4-1a74-45bd-a04a-64f94c7d37c9" providerId="ADAL" clId="{6F1CC244-703C-4C71-A26C-C7EF8176F28A}" dt="2025-03-03T16:17:24.187" v="863" actId="1076"/>
        <pc:sldMkLst>
          <pc:docMk/>
          <pc:sldMk cId="259829922" sldId="351"/>
        </pc:sldMkLst>
        <pc:spChg chg="mod">
          <ac:chgData name="Christopher Aloo" userId="81d139e4-1a74-45bd-a04a-64f94c7d37c9" providerId="ADAL" clId="{6F1CC244-703C-4C71-A26C-C7EF8176F28A}" dt="2025-03-03T16:17:03.201" v="858"/>
          <ac:spMkLst>
            <pc:docMk/>
            <pc:sldMk cId="259829922" sldId="351"/>
            <ac:spMk id="5" creationId="{BF610ACA-DB5F-124A-B3BE-559814E607D4}"/>
          </ac:spMkLst>
        </pc:spChg>
        <pc:picChg chg="add mod">
          <ac:chgData name="Christopher Aloo" userId="81d139e4-1a74-45bd-a04a-64f94c7d37c9" providerId="ADAL" clId="{6F1CC244-703C-4C71-A26C-C7EF8176F28A}" dt="2025-03-03T16:17:24.187" v="863" actId="1076"/>
          <ac:picMkLst>
            <pc:docMk/>
            <pc:sldMk cId="259829922" sldId="351"/>
            <ac:picMk id="3" creationId="{347EA84E-FBB1-864C-8848-7C890F167479}"/>
          </ac:picMkLst>
        </pc:picChg>
      </pc:sldChg>
      <pc:sldChg chg="addSp modSp add mod">
        <pc:chgData name="Christopher Aloo" userId="81d139e4-1a74-45bd-a04a-64f94c7d37c9" providerId="ADAL" clId="{6F1CC244-703C-4C71-A26C-C7EF8176F28A}" dt="2025-03-03T16:18:36.795" v="892" actId="1076"/>
        <pc:sldMkLst>
          <pc:docMk/>
          <pc:sldMk cId="3382973102" sldId="352"/>
        </pc:sldMkLst>
        <pc:spChg chg="add mod">
          <ac:chgData name="Christopher Aloo" userId="81d139e4-1a74-45bd-a04a-64f94c7d37c9" providerId="ADAL" clId="{6F1CC244-703C-4C71-A26C-C7EF8176F28A}" dt="2025-03-03T16:18:19.667" v="889" actId="20577"/>
          <ac:spMkLst>
            <pc:docMk/>
            <pc:sldMk cId="3382973102" sldId="352"/>
            <ac:spMk id="2" creationId="{95B7F259-A3E0-24F7-193B-D32DF55E6138}"/>
          </ac:spMkLst>
        </pc:spChg>
        <pc:spChg chg="mod">
          <ac:chgData name="Christopher Aloo" userId="81d139e4-1a74-45bd-a04a-64f94c7d37c9" providerId="ADAL" clId="{6F1CC244-703C-4C71-A26C-C7EF8176F28A}" dt="2025-03-03T16:17:56.497" v="883" actId="20577"/>
          <ac:spMkLst>
            <pc:docMk/>
            <pc:sldMk cId="3382973102" sldId="352"/>
            <ac:spMk id="6" creationId="{DC94D7E0-CE63-BD77-A980-B13DEC234059}"/>
          </ac:spMkLst>
        </pc:spChg>
        <pc:picChg chg="add mod">
          <ac:chgData name="Christopher Aloo" userId="81d139e4-1a74-45bd-a04a-64f94c7d37c9" providerId="ADAL" clId="{6F1CC244-703C-4C71-A26C-C7EF8176F28A}" dt="2025-03-03T16:18:36.795" v="892" actId="1076"/>
          <ac:picMkLst>
            <pc:docMk/>
            <pc:sldMk cId="3382973102" sldId="352"/>
            <ac:picMk id="5" creationId="{EAC1856F-A234-A5C9-9AEA-6A55E446736C}"/>
          </ac:picMkLst>
        </pc:picChg>
      </pc:sldChg>
      <pc:sldChg chg="addSp delSp modSp add mod">
        <pc:chgData name="Christopher Aloo" userId="81d139e4-1a74-45bd-a04a-64f94c7d37c9" providerId="ADAL" clId="{6F1CC244-703C-4C71-A26C-C7EF8176F28A}" dt="2025-03-03T16:19:40.459" v="919" actId="14100"/>
        <pc:sldMkLst>
          <pc:docMk/>
          <pc:sldMk cId="2523144151" sldId="353"/>
        </pc:sldMkLst>
        <pc:spChg chg="mod">
          <ac:chgData name="Christopher Aloo" userId="81d139e4-1a74-45bd-a04a-64f94c7d37c9" providerId="ADAL" clId="{6F1CC244-703C-4C71-A26C-C7EF8176F28A}" dt="2025-03-03T16:19:31.840" v="914" actId="20577"/>
          <ac:spMkLst>
            <pc:docMk/>
            <pc:sldMk cId="2523144151" sldId="353"/>
            <ac:spMk id="2" creationId="{4A9912B9-88D2-0284-1D36-576E62E78532}"/>
          </ac:spMkLst>
        </pc:spChg>
        <pc:picChg chg="add mod">
          <ac:chgData name="Christopher Aloo" userId="81d139e4-1a74-45bd-a04a-64f94c7d37c9" providerId="ADAL" clId="{6F1CC244-703C-4C71-A26C-C7EF8176F28A}" dt="2025-03-03T16:19:40.459" v="919" actId="14100"/>
          <ac:picMkLst>
            <pc:docMk/>
            <pc:sldMk cId="2523144151" sldId="353"/>
            <ac:picMk id="6" creationId="{5F049F51-AD1F-FDEA-9454-6A4AE222C7E0}"/>
          </ac:picMkLst>
        </pc:picChg>
      </pc:sldChg>
      <pc:sldChg chg="addSp delSp modSp add mod">
        <pc:chgData name="Christopher Aloo" userId="81d139e4-1a74-45bd-a04a-64f94c7d37c9" providerId="ADAL" clId="{6F1CC244-703C-4C71-A26C-C7EF8176F28A}" dt="2025-03-03T16:19:56.590" v="924" actId="1076"/>
        <pc:sldMkLst>
          <pc:docMk/>
          <pc:sldMk cId="2130559768" sldId="354"/>
        </pc:sldMkLst>
        <pc:picChg chg="add del mod">
          <ac:chgData name="Christopher Aloo" userId="81d139e4-1a74-45bd-a04a-64f94c7d37c9" providerId="ADAL" clId="{6F1CC244-703C-4C71-A26C-C7EF8176F28A}" dt="2025-03-03T16:19:56.590" v="924" actId="1076"/>
          <ac:picMkLst>
            <pc:docMk/>
            <pc:sldMk cId="2130559768" sldId="354"/>
            <ac:picMk id="6" creationId="{67AD2010-19B1-FC62-C54D-BD07A82B1017}"/>
          </ac:picMkLst>
        </pc:picChg>
      </pc:sldChg>
      <pc:sldChg chg="modSp add mod">
        <pc:chgData name="Christopher Aloo" userId="81d139e4-1a74-45bd-a04a-64f94c7d37c9" providerId="ADAL" clId="{6F1CC244-703C-4C71-A26C-C7EF8176F28A}" dt="2025-03-03T16:20:07.379" v="926" actId="14826"/>
        <pc:sldMkLst>
          <pc:docMk/>
          <pc:sldMk cId="1826150632" sldId="355"/>
        </pc:sldMkLst>
        <pc:picChg chg="mod">
          <ac:chgData name="Christopher Aloo" userId="81d139e4-1a74-45bd-a04a-64f94c7d37c9" providerId="ADAL" clId="{6F1CC244-703C-4C71-A26C-C7EF8176F28A}" dt="2025-03-03T16:20:07.379" v="926" actId="14826"/>
          <ac:picMkLst>
            <pc:docMk/>
            <pc:sldMk cId="1826150632" sldId="355"/>
            <ac:picMk id="6" creationId="{627681CD-89CA-9FA9-12A4-E5C7DA82DC7E}"/>
          </ac:picMkLst>
        </pc:picChg>
      </pc:sldChg>
      <pc:sldChg chg="modSp add mod">
        <pc:chgData name="Christopher Aloo" userId="81d139e4-1a74-45bd-a04a-64f94c7d37c9" providerId="ADAL" clId="{6F1CC244-703C-4C71-A26C-C7EF8176F28A}" dt="2025-03-03T16:20:22.429" v="928" actId="14826"/>
        <pc:sldMkLst>
          <pc:docMk/>
          <pc:sldMk cId="377314025" sldId="356"/>
        </pc:sldMkLst>
        <pc:picChg chg="mod">
          <ac:chgData name="Christopher Aloo" userId="81d139e4-1a74-45bd-a04a-64f94c7d37c9" providerId="ADAL" clId="{6F1CC244-703C-4C71-A26C-C7EF8176F28A}" dt="2025-03-03T16:20:22.429" v="928" actId="14826"/>
          <ac:picMkLst>
            <pc:docMk/>
            <pc:sldMk cId="377314025" sldId="356"/>
            <ac:picMk id="6" creationId="{8F34CE63-F57C-F2A4-97D1-6FED68361E96}"/>
          </ac:picMkLst>
        </pc:picChg>
      </pc:sldChg>
      <pc:sldChg chg="add">
        <pc:chgData name="Christopher Aloo" userId="81d139e4-1a74-45bd-a04a-64f94c7d37c9" providerId="ADAL" clId="{6F1CC244-703C-4C71-A26C-C7EF8176F28A}" dt="2025-03-03T16:21:17.770" v="929"/>
        <pc:sldMkLst>
          <pc:docMk/>
          <pc:sldMk cId="0" sldId="357"/>
        </pc:sldMkLst>
      </pc:sldChg>
      <pc:sldChg chg="add">
        <pc:chgData name="Christopher Aloo" userId="81d139e4-1a74-45bd-a04a-64f94c7d37c9" providerId="ADAL" clId="{6F1CC244-703C-4C71-A26C-C7EF8176F28A}" dt="2025-03-03T16:21:17.770" v="929"/>
        <pc:sldMkLst>
          <pc:docMk/>
          <pc:sldMk cId="0" sldId="358"/>
        </pc:sldMkLst>
      </pc:sldChg>
      <pc:sldChg chg="addSp delSp modSp add mod">
        <pc:chgData name="Christopher Aloo" userId="81d139e4-1a74-45bd-a04a-64f94c7d37c9" providerId="ADAL" clId="{6F1CC244-703C-4C71-A26C-C7EF8176F28A}" dt="2025-03-04T16:15:26.690" v="966" actId="1076"/>
        <pc:sldMkLst>
          <pc:docMk/>
          <pc:sldMk cId="1836860328" sldId="359"/>
        </pc:sldMkLst>
        <pc:spChg chg="mod">
          <ac:chgData name="Christopher Aloo" userId="81d139e4-1a74-45bd-a04a-64f94c7d37c9" providerId="ADAL" clId="{6F1CC244-703C-4C71-A26C-C7EF8176F28A}" dt="2025-03-04T16:15:10.988" v="963" actId="20577"/>
          <ac:spMkLst>
            <pc:docMk/>
            <pc:sldMk cId="1836860328" sldId="359"/>
            <ac:spMk id="363" creationId="{EFF1E3B0-22CA-749A-EA4C-CD9623EB918D}"/>
          </ac:spMkLst>
        </pc:spChg>
        <pc:picChg chg="add mod">
          <ac:chgData name="Christopher Aloo" userId="81d139e4-1a74-45bd-a04a-64f94c7d37c9" providerId="ADAL" clId="{6F1CC244-703C-4C71-A26C-C7EF8176F28A}" dt="2025-03-04T16:15:26.690" v="966" actId="1076"/>
          <ac:picMkLst>
            <pc:docMk/>
            <pc:sldMk cId="1836860328" sldId="359"/>
            <ac:picMk id="3" creationId="{CD8DE860-214F-3154-9DF6-918ADDA121DA}"/>
          </ac:picMkLst>
        </pc:picChg>
      </pc:sldChg>
      <pc:sldChg chg="addSp delSp modSp add mod">
        <pc:chgData name="Christopher Aloo" userId="81d139e4-1a74-45bd-a04a-64f94c7d37c9" providerId="ADAL" clId="{6F1CC244-703C-4C71-A26C-C7EF8176F28A}" dt="2025-03-04T16:18:01.768" v="973" actId="1076"/>
        <pc:sldMkLst>
          <pc:docMk/>
          <pc:sldMk cId="993485042" sldId="360"/>
        </pc:sldMkLst>
        <pc:picChg chg="add mod">
          <ac:chgData name="Christopher Aloo" userId="81d139e4-1a74-45bd-a04a-64f94c7d37c9" providerId="ADAL" clId="{6F1CC244-703C-4C71-A26C-C7EF8176F28A}" dt="2025-03-04T16:18:01.768" v="973" actId="1076"/>
          <ac:picMkLst>
            <pc:docMk/>
            <pc:sldMk cId="993485042" sldId="360"/>
            <ac:picMk id="3" creationId="{2209531C-FDEA-41A3-8BA4-2E40259BDDA6}"/>
          </ac:picMkLst>
        </pc:picChg>
      </pc:sldChg>
      <pc:sldChg chg="modSp add mod">
        <pc:chgData name="Christopher Aloo" userId="81d139e4-1a74-45bd-a04a-64f94c7d37c9" providerId="ADAL" clId="{6F1CC244-703C-4C71-A26C-C7EF8176F28A}" dt="2025-03-04T16:19:20.279" v="975" actId="14826"/>
        <pc:sldMkLst>
          <pc:docMk/>
          <pc:sldMk cId="1495724825" sldId="361"/>
        </pc:sldMkLst>
        <pc:picChg chg="mod">
          <ac:chgData name="Christopher Aloo" userId="81d139e4-1a74-45bd-a04a-64f94c7d37c9" providerId="ADAL" clId="{6F1CC244-703C-4C71-A26C-C7EF8176F28A}" dt="2025-03-04T16:19:20.279" v="975" actId="14826"/>
          <ac:picMkLst>
            <pc:docMk/>
            <pc:sldMk cId="1495724825" sldId="361"/>
            <ac:picMk id="3" creationId="{FEDC4B5F-BD57-E94F-0DCA-7F11E3DD30FC}"/>
          </ac:picMkLst>
        </pc:picChg>
      </pc:sldChg>
      <pc:sldChg chg="modSp add mod">
        <pc:chgData name="Christopher Aloo" userId="81d139e4-1a74-45bd-a04a-64f94c7d37c9" providerId="ADAL" clId="{6F1CC244-703C-4C71-A26C-C7EF8176F28A}" dt="2025-03-04T16:20:40.462" v="978" actId="14826"/>
        <pc:sldMkLst>
          <pc:docMk/>
          <pc:sldMk cId="640862303" sldId="362"/>
        </pc:sldMkLst>
        <pc:picChg chg="mod">
          <ac:chgData name="Christopher Aloo" userId="81d139e4-1a74-45bd-a04a-64f94c7d37c9" providerId="ADAL" clId="{6F1CC244-703C-4C71-A26C-C7EF8176F28A}" dt="2025-03-04T16:20:40.462" v="978" actId="14826"/>
          <ac:picMkLst>
            <pc:docMk/>
            <pc:sldMk cId="640862303" sldId="362"/>
            <ac:picMk id="3" creationId="{706C1739-A91A-022F-2117-792824D6ABD7}"/>
          </ac:picMkLst>
        </pc:picChg>
      </pc:sldChg>
      <pc:sldChg chg="modSp add mod">
        <pc:chgData name="Christopher Aloo" userId="81d139e4-1a74-45bd-a04a-64f94c7d37c9" providerId="ADAL" clId="{6F1CC244-703C-4C71-A26C-C7EF8176F28A}" dt="2025-03-04T16:21:33.608" v="980" actId="14826"/>
        <pc:sldMkLst>
          <pc:docMk/>
          <pc:sldMk cId="4209013600" sldId="363"/>
        </pc:sldMkLst>
        <pc:picChg chg="mod">
          <ac:chgData name="Christopher Aloo" userId="81d139e4-1a74-45bd-a04a-64f94c7d37c9" providerId="ADAL" clId="{6F1CC244-703C-4C71-A26C-C7EF8176F28A}" dt="2025-03-04T16:21:33.608" v="980" actId="14826"/>
          <ac:picMkLst>
            <pc:docMk/>
            <pc:sldMk cId="4209013600" sldId="363"/>
            <ac:picMk id="3" creationId="{0BDA1A67-CF35-ADE0-1716-138EDA840EC1}"/>
          </ac:picMkLst>
        </pc:picChg>
      </pc:sldChg>
      <pc:sldChg chg="add del">
        <pc:chgData name="Christopher Aloo" userId="81d139e4-1a74-45bd-a04a-64f94c7d37c9" providerId="ADAL" clId="{6F1CC244-703C-4C71-A26C-C7EF8176F28A}" dt="2025-03-08T07:36:49.114" v="1075" actId="47"/>
        <pc:sldMkLst>
          <pc:docMk/>
          <pc:sldMk cId="2277537385" sldId="364"/>
        </pc:sldMkLst>
      </pc:sldChg>
      <pc:sldChg chg="modSp add mod ord">
        <pc:chgData name="Christopher Aloo" userId="81d139e4-1a74-45bd-a04a-64f94c7d37c9" providerId="ADAL" clId="{6F1CC244-703C-4C71-A26C-C7EF8176F28A}" dt="2025-03-08T07:44:11.235" v="1082" actId="20577"/>
        <pc:sldMkLst>
          <pc:docMk/>
          <pc:sldMk cId="3361289919" sldId="364"/>
        </pc:sldMkLst>
        <pc:spChg chg="mod">
          <ac:chgData name="Christopher Aloo" userId="81d139e4-1a74-45bd-a04a-64f94c7d37c9" providerId="ADAL" clId="{6F1CC244-703C-4C71-A26C-C7EF8176F28A}" dt="2025-03-08T07:44:11.235" v="1082" actId="20577"/>
          <ac:spMkLst>
            <pc:docMk/>
            <pc:sldMk cId="3361289919" sldId="364"/>
            <ac:spMk id="67" creationId="{357790F8-CE95-4AF6-2C62-EE10EFBED2CC}"/>
          </ac:spMkLst>
        </pc:spChg>
      </pc:sldChg>
      <pc:sldChg chg="modSp add mod ord">
        <pc:chgData name="Christopher Aloo" userId="81d139e4-1a74-45bd-a04a-64f94c7d37c9" providerId="ADAL" clId="{6F1CC244-703C-4C71-A26C-C7EF8176F28A}" dt="2025-03-09T17:48:44.901" v="1153"/>
        <pc:sldMkLst>
          <pc:docMk/>
          <pc:sldMk cId="1567048683" sldId="365"/>
        </pc:sldMkLst>
        <pc:spChg chg="mod">
          <ac:chgData name="Christopher Aloo" userId="81d139e4-1a74-45bd-a04a-64f94c7d37c9" providerId="ADAL" clId="{6F1CC244-703C-4C71-A26C-C7EF8176F28A}" dt="2025-03-09T17:34:25.066" v="1135" actId="20577"/>
          <ac:spMkLst>
            <pc:docMk/>
            <pc:sldMk cId="1567048683" sldId="365"/>
            <ac:spMk id="2" creationId="{B5C4F94D-9BD3-91FF-8F41-C0F3899DC898}"/>
          </ac:spMkLst>
        </pc:spChg>
        <pc:spChg chg="mod">
          <ac:chgData name="Christopher Aloo" userId="81d139e4-1a74-45bd-a04a-64f94c7d37c9" providerId="ADAL" clId="{6F1CC244-703C-4C71-A26C-C7EF8176F28A}" dt="2025-03-09T17:48:44.901" v="1153"/>
          <ac:spMkLst>
            <pc:docMk/>
            <pc:sldMk cId="1567048683" sldId="365"/>
            <ac:spMk id="5" creationId="{95B54BAB-5289-7D9C-CB6B-FFD749DFE575}"/>
          </ac:spMkLst>
        </pc:spChg>
      </pc:sldChg>
      <pc:sldChg chg="addSp delSp add setBg delDesignElem">
        <pc:chgData name="Christopher Aloo" userId="81d139e4-1a74-45bd-a04a-64f94c7d37c9" providerId="ADAL" clId="{6F1CC244-703C-4C71-A26C-C7EF8176F28A}" dt="2025-03-09T17:28:44.867" v="1091"/>
        <pc:sldMkLst>
          <pc:docMk/>
          <pc:sldMk cId="3469109141" sldId="366"/>
        </pc:sldMkLst>
        <pc:spChg chg="del">
          <ac:chgData name="Christopher Aloo" userId="81d139e4-1a74-45bd-a04a-64f94c7d37c9" providerId="ADAL" clId="{6F1CC244-703C-4C71-A26C-C7EF8176F28A}" dt="2025-03-08T07:44:56.796" v="1090"/>
          <ac:spMkLst>
            <pc:docMk/>
            <pc:sldMk cId="3469109141" sldId="366"/>
            <ac:spMk id="10" creationId="{C1DD1A8A-57D5-4A81-AD04-532B043C5611}"/>
          </ac:spMkLst>
        </pc:spChg>
        <pc:spChg chg="del">
          <ac:chgData name="Christopher Aloo" userId="81d139e4-1a74-45bd-a04a-64f94c7d37c9" providerId="ADAL" clId="{6F1CC244-703C-4C71-A26C-C7EF8176F28A}" dt="2025-03-08T07:44:56.796" v="1090"/>
          <ac:spMkLst>
            <pc:docMk/>
            <pc:sldMk cId="3469109141" sldId="366"/>
            <ac:spMk id="12" creationId="{007891EC-4501-44ED-A8C8-B11B6DB767AB}"/>
          </ac:spMkLst>
        </pc:spChg>
        <pc:inkChg chg="add">
          <ac:chgData name="Christopher Aloo" userId="81d139e4-1a74-45bd-a04a-64f94c7d37c9" providerId="ADAL" clId="{6F1CC244-703C-4C71-A26C-C7EF8176F28A}" dt="2025-03-09T17:28:44.867" v="1091"/>
          <ac:inkMkLst>
            <pc:docMk/>
            <pc:sldMk cId="3469109141" sldId="366"/>
            <ac:inkMk id="2" creationId="{6A234C00-1F76-1E37-A099-86DDF07A06C1}"/>
          </ac:inkMkLst>
        </pc:inkChg>
      </pc:sldChg>
      <pc:sldChg chg="add">
        <pc:chgData name="Christopher Aloo" userId="81d139e4-1a74-45bd-a04a-64f94c7d37c9" providerId="ADAL" clId="{6F1CC244-703C-4C71-A26C-C7EF8176F28A}" dt="2025-03-09T17:34:10.169" v="1092" actId="2890"/>
        <pc:sldMkLst>
          <pc:docMk/>
          <pc:sldMk cId="599211338" sldId="367"/>
        </pc:sldMkLst>
      </pc:sldChg>
    </pc:docChg>
  </pc:docChgLst>
  <pc:docChgLst>
    <pc:chgData name="Christopher Aloo" userId="81d139e4-1a74-45bd-a04a-64f94c7d37c9" providerId="ADAL" clId="{BA7C5B3B-6351-402B-8404-F6FCCA6EB8DE}"/>
    <pc:docChg chg="undo custSel addSld delSld modSld sldOrd">
      <pc:chgData name="Christopher Aloo" userId="81d139e4-1a74-45bd-a04a-64f94c7d37c9" providerId="ADAL" clId="{BA7C5B3B-6351-402B-8404-F6FCCA6EB8DE}" dt="2025-02-23T13:08:30.542" v="1042"/>
      <pc:docMkLst>
        <pc:docMk/>
      </pc:docMkLst>
      <pc:sldChg chg="modSp mod">
        <pc:chgData name="Christopher Aloo" userId="81d139e4-1a74-45bd-a04a-64f94c7d37c9" providerId="ADAL" clId="{BA7C5B3B-6351-402B-8404-F6FCCA6EB8DE}" dt="2025-02-23T11:51:30.368" v="19" actId="20577"/>
        <pc:sldMkLst>
          <pc:docMk/>
          <pc:sldMk cId="0" sldId="256"/>
        </pc:sldMkLst>
        <pc:spChg chg="mod">
          <ac:chgData name="Christopher Aloo" userId="81d139e4-1a74-45bd-a04a-64f94c7d37c9" providerId="ADAL" clId="{BA7C5B3B-6351-402B-8404-F6FCCA6EB8DE}" dt="2025-02-23T11:51:30.368" v="19" actId="20577"/>
          <ac:spMkLst>
            <pc:docMk/>
            <pc:sldMk cId="0" sldId="256"/>
            <ac:spMk id="2" creationId="{583644C7-D4DF-543E-6801-D112434A16B3}"/>
          </ac:spMkLst>
        </pc:spChg>
      </pc:sldChg>
      <pc:sldChg chg="del">
        <pc:chgData name="Christopher Aloo" userId="81d139e4-1a74-45bd-a04a-64f94c7d37c9" providerId="ADAL" clId="{BA7C5B3B-6351-402B-8404-F6FCCA6EB8DE}" dt="2025-02-23T12:23:02.025" v="20" actId="47"/>
        <pc:sldMkLst>
          <pc:docMk/>
          <pc:sldMk cId="1250749228" sldId="270"/>
        </pc:sldMkLst>
      </pc:sldChg>
      <pc:sldChg chg="modSp mod">
        <pc:chgData name="Christopher Aloo" userId="81d139e4-1a74-45bd-a04a-64f94c7d37c9" providerId="ADAL" clId="{BA7C5B3B-6351-402B-8404-F6FCCA6EB8DE}" dt="2025-02-23T12:23:46.347" v="132" actId="20577"/>
        <pc:sldMkLst>
          <pc:docMk/>
          <pc:sldMk cId="2434392186" sldId="281"/>
        </pc:sldMkLst>
        <pc:spChg chg="mod">
          <ac:chgData name="Christopher Aloo" userId="81d139e4-1a74-45bd-a04a-64f94c7d37c9" providerId="ADAL" clId="{BA7C5B3B-6351-402B-8404-F6FCCA6EB8DE}" dt="2025-02-23T12:23:46.347" v="132" actId="20577"/>
          <ac:spMkLst>
            <pc:docMk/>
            <pc:sldMk cId="2434392186" sldId="281"/>
            <ac:spMk id="67" creationId="{BEF3944A-EAD5-EE28-C376-A58B05C4B247}"/>
          </ac:spMkLst>
        </pc:spChg>
      </pc:sldChg>
      <pc:sldChg chg="modSp mod">
        <pc:chgData name="Christopher Aloo" userId="81d139e4-1a74-45bd-a04a-64f94c7d37c9" providerId="ADAL" clId="{BA7C5B3B-6351-402B-8404-F6FCCA6EB8DE}" dt="2025-02-23T12:43:51.196" v="304" actId="20577"/>
        <pc:sldMkLst>
          <pc:docMk/>
          <pc:sldMk cId="2684525786" sldId="282"/>
        </pc:sldMkLst>
        <pc:spChg chg="mod">
          <ac:chgData name="Christopher Aloo" userId="81d139e4-1a74-45bd-a04a-64f94c7d37c9" providerId="ADAL" clId="{BA7C5B3B-6351-402B-8404-F6FCCA6EB8DE}" dt="2025-02-23T12:43:51.196" v="304" actId="20577"/>
          <ac:spMkLst>
            <pc:docMk/>
            <pc:sldMk cId="2684525786" sldId="282"/>
            <ac:spMk id="67" creationId="{734BEFDA-A1E4-03EA-A5FE-83A7DD30846F}"/>
          </ac:spMkLst>
        </pc:spChg>
      </pc:sldChg>
      <pc:sldChg chg="del">
        <pc:chgData name="Christopher Aloo" userId="81d139e4-1a74-45bd-a04a-64f94c7d37c9" providerId="ADAL" clId="{BA7C5B3B-6351-402B-8404-F6FCCA6EB8DE}" dt="2025-02-23T12:43:33.225" v="261" actId="47"/>
        <pc:sldMkLst>
          <pc:docMk/>
          <pc:sldMk cId="2346491900" sldId="305"/>
        </pc:sldMkLst>
      </pc:sldChg>
      <pc:sldChg chg="del">
        <pc:chgData name="Christopher Aloo" userId="81d139e4-1a74-45bd-a04a-64f94c7d37c9" providerId="ADAL" clId="{BA7C5B3B-6351-402B-8404-F6FCCA6EB8DE}" dt="2025-02-23T12:43:34.512" v="262" actId="47"/>
        <pc:sldMkLst>
          <pc:docMk/>
          <pc:sldMk cId="921588582" sldId="306"/>
        </pc:sldMkLst>
      </pc:sldChg>
      <pc:sldChg chg="del">
        <pc:chgData name="Christopher Aloo" userId="81d139e4-1a74-45bd-a04a-64f94c7d37c9" providerId="ADAL" clId="{BA7C5B3B-6351-402B-8404-F6FCCA6EB8DE}" dt="2025-02-23T12:43:35.239" v="263" actId="47"/>
        <pc:sldMkLst>
          <pc:docMk/>
          <pc:sldMk cId="1631390472" sldId="307"/>
        </pc:sldMkLst>
      </pc:sldChg>
      <pc:sldChg chg="addSp modSp mod">
        <pc:chgData name="Christopher Aloo" userId="81d139e4-1a74-45bd-a04a-64f94c7d37c9" providerId="ADAL" clId="{BA7C5B3B-6351-402B-8404-F6FCCA6EB8DE}" dt="2025-02-23T13:05:31.379" v="959" actId="20577"/>
        <pc:sldMkLst>
          <pc:docMk/>
          <pc:sldMk cId="1751710969" sldId="308"/>
        </pc:sldMkLst>
      </pc:sldChg>
      <pc:sldChg chg="modSp mod">
        <pc:chgData name="Christopher Aloo" userId="81d139e4-1a74-45bd-a04a-64f94c7d37c9" providerId="ADAL" clId="{BA7C5B3B-6351-402B-8404-F6FCCA6EB8DE}" dt="2025-02-23T12:44:20.421" v="325" actId="20577"/>
        <pc:sldMkLst>
          <pc:docMk/>
          <pc:sldMk cId="1683218715" sldId="309"/>
        </pc:sldMkLst>
      </pc:sldChg>
      <pc:sldChg chg="modSp mod">
        <pc:chgData name="Christopher Aloo" userId="81d139e4-1a74-45bd-a04a-64f94c7d37c9" providerId="ADAL" clId="{BA7C5B3B-6351-402B-8404-F6FCCA6EB8DE}" dt="2025-02-23T12:44:46.760" v="352" actId="20577"/>
        <pc:sldMkLst>
          <pc:docMk/>
          <pc:sldMk cId="3185540899" sldId="310"/>
        </pc:sldMkLst>
      </pc:sldChg>
      <pc:sldChg chg="del">
        <pc:chgData name="Christopher Aloo" userId="81d139e4-1a74-45bd-a04a-64f94c7d37c9" providerId="ADAL" clId="{BA7C5B3B-6351-402B-8404-F6FCCA6EB8DE}" dt="2025-02-23T12:44:52.325" v="353" actId="47"/>
        <pc:sldMkLst>
          <pc:docMk/>
          <pc:sldMk cId="593933375" sldId="311"/>
        </pc:sldMkLst>
      </pc:sldChg>
      <pc:sldChg chg="modSp mod">
        <pc:chgData name="Christopher Aloo" userId="81d139e4-1a74-45bd-a04a-64f94c7d37c9" providerId="ADAL" clId="{BA7C5B3B-6351-402B-8404-F6FCCA6EB8DE}" dt="2025-02-23T12:44:58.957" v="382" actId="20577"/>
        <pc:sldMkLst>
          <pc:docMk/>
          <pc:sldMk cId="2356003971" sldId="312"/>
        </pc:sldMkLst>
        <pc:spChg chg="mod">
          <ac:chgData name="Christopher Aloo" userId="81d139e4-1a74-45bd-a04a-64f94c7d37c9" providerId="ADAL" clId="{BA7C5B3B-6351-402B-8404-F6FCCA6EB8DE}" dt="2025-02-23T12:44:58.957" v="382" actId="20577"/>
          <ac:spMkLst>
            <pc:docMk/>
            <pc:sldMk cId="2356003971" sldId="312"/>
            <ac:spMk id="67" creationId="{D6A0A2D3-0437-5F74-62DB-38AE07F44BC1}"/>
          </ac:spMkLst>
        </pc:spChg>
      </pc:sldChg>
      <pc:sldChg chg="modSp mod">
        <pc:chgData name="Christopher Aloo" userId="81d139e4-1a74-45bd-a04a-64f94c7d37c9" providerId="ADAL" clId="{BA7C5B3B-6351-402B-8404-F6FCCA6EB8DE}" dt="2025-02-23T12:46:04.783" v="520" actId="20577"/>
        <pc:sldMkLst>
          <pc:docMk/>
          <pc:sldMk cId="596695051" sldId="313"/>
        </pc:sldMkLst>
      </pc:sldChg>
      <pc:sldChg chg="del">
        <pc:chgData name="Christopher Aloo" userId="81d139e4-1a74-45bd-a04a-64f94c7d37c9" providerId="ADAL" clId="{BA7C5B3B-6351-402B-8404-F6FCCA6EB8DE}" dt="2025-02-23T12:46:36.902" v="521" actId="47"/>
        <pc:sldMkLst>
          <pc:docMk/>
          <pc:sldMk cId="4132406150" sldId="314"/>
        </pc:sldMkLst>
      </pc:sldChg>
      <pc:sldChg chg="del">
        <pc:chgData name="Christopher Aloo" userId="81d139e4-1a74-45bd-a04a-64f94c7d37c9" providerId="ADAL" clId="{BA7C5B3B-6351-402B-8404-F6FCCA6EB8DE}" dt="2025-02-23T12:46:45.322" v="529" actId="47"/>
        <pc:sldMkLst>
          <pc:docMk/>
          <pc:sldMk cId="3023035554" sldId="316"/>
        </pc:sldMkLst>
      </pc:sldChg>
      <pc:sldChg chg="modSp mod">
        <pc:chgData name="Christopher Aloo" userId="81d139e4-1a74-45bd-a04a-64f94c7d37c9" providerId="ADAL" clId="{BA7C5B3B-6351-402B-8404-F6FCCA6EB8DE}" dt="2025-02-23T12:43:17.702" v="260" actId="20577"/>
        <pc:sldMkLst>
          <pc:docMk/>
          <pc:sldMk cId="3855953157" sldId="317"/>
        </pc:sldMkLst>
        <pc:spChg chg="mod">
          <ac:chgData name="Christopher Aloo" userId="81d139e4-1a74-45bd-a04a-64f94c7d37c9" providerId="ADAL" clId="{BA7C5B3B-6351-402B-8404-F6FCCA6EB8DE}" dt="2025-02-23T12:42:34.166" v="144" actId="20577"/>
          <ac:spMkLst>
            <pc:docMk/>
            <pc:sldMk cId="3855953157" sldId="317"/>
            <ac:spMk id="2" creationId="{95B17210-8CAA-840C-123E-7F8BD72904E4}"/>
          </ac:spMkLst>
        </pc:spChg>
        <pc:spChg chg="mod">
          <ac:chgData name="Christopher Aloo" userId="81d139e4-1a74-45bd-a04a-64f94c7d37c9" providerId="ADAL" clId="{BA7C5B3B-6351-402B-8404-F6FCCA6EB8DE}" dt="2025-02-23T12:43:17.702" v="260" actId="20577"/>
          <ac:spMkLst>
            <pc:docMk/>
            <pc:sldMk cId="3855953157" sldId="317"/>
            <ac:spMk id="3" creationId="{407D8477-2015-584D-8ECC-3A2AA1874D59}"/>
          </ac:spMkLst>
        </pc:spChg>
      </pc:sldChg>
      <pc:sldChg chg="addSp delSp modSp mod">
        <pc:chgData name="Christopher Aloo" userId="81d139e4-1a74-45bd-a04a-64f94c7d37c9" providerId="ADAL" clId="{BA7C5B3B-6351-402B-8404-F6FCCA6EB8DE}" dt="2025-02-23T12:23:36.835" v="122" actId="20577"/>
        <pc:sldMkLst>
          <pc:docMk/>
          <pc:sldMk cId="151336184" sldId="318"/>
        </pc:sldMkLst>
        <pc:spChg chg="mod">
          <ac:chgData name="Christopher Aloo" userId="81d139e4-1a74-45bd-a04a-64f94c7d37c9" providerId="ADAL" clId="{BA7C5B3B-6351-402B-8404-F6FCCA6EB8DE}" dt="2025-02-23T12:23:06.087" v="30" actId="20577"/>
          <ac:spMkLst>
            <pc:docMk/>
            <pc:sldMk cId="151336184" sldId="318"/>
            <ac:spMk id="2" creationId="{2889C7FD-3FA7-D1FA-4F10-9B23985ABB2A}"/>
          </ac:spMkLst>
        </pc:spChg>
        <pc:spChg chg="add mod">
          <ac:chgData name="Christopher Aloo" userId="81d139e4-1a74-45bd-a04a-64f94c7d37c9" providerId="ADAL" clId="{BA7C5B3B-6351-402B-8404-F6FCCA6EB8DE}" dt="2025-02-23T12:23:36.835" v="122" actId="20577"/>
          <ac:spMkLst>
            <pc:docMk/>
            <pc:sldMk cId="151336184" sldId="318"/>
            <ac:spMk id="4" creationId="{AAD2AB00-5B36-FFCB-3E6E-D975131B5418}"/>
          </ac:spMkLst>
        </pc:spChg>
      </pc:sldChg>
      <pc:sldChg chg="del">
        <pc:chgData name="Christopher Aloo" userId="81d139e4-1a74-45bd-a04a-64f94c7d37c9" providerId="ADAL" clId="{BA7C5B3B-6351-402B-8404-F6FCCA6EB8DE}" dt="2025-02-23T12:46:37.366" v="522" actId="47"/>
        <pc:sldMkLst>
          <pc:docMk/>
          <pc:sldMk cId="4010766615" sldId="319"/>
        </pc:sldMkLst>
      </pc:sldChg>
      <pc:sldChg chg="del">
        <pc:chgData name="Christopher Aloo" userId="81d139e4-1a74-45bd-a04a-64f94c7d37c9" providerId="ADAL" clId="{BA7C5B3B-6351-402B-8404-F6FCCA6EB8DE}" dt="2025-02-23T12:46:40.762" v="525" actId="47"/>
        <pc:sldMkLst>
          <pc:docMk/>
          <pc:sldMk cId="2868813887" sldId="320"/>
        </pc:sldMkLst>
      </pc:sldChg>
      <pc:sldChg chg="del">
        <pc:chgData name="Christopher Aloo" userId="81d139e4-1a74-45bd-a04a-64f94c7d37c9" providerId="ADAL" clId="{BA7C5B3B-6351-402B-8404-F6FCCA6EB8DE}" dt="2025-02-23T12:46:39.619" v="524" actId="47"/>
        <pc:sldMkLst>
          <pc:docMk/>
          <pc:sldMk cId="4272252233" sldId="321"/>
        </pc:sldMkLst>
      </pc:sldChg>
      <pc:sldChg chg="del">
        <pc:chgData name="Christopher Aloo" userId="81d139e4-1a74-45bd-a04a-64f94c7d37c9" providerId="ADAL" clId="{BA7C5B3B-6351-402B-8404-F6FCCA6EB8DE}" dt="2025-02-23T12:46:38.506" v="523" actId="47"/>
        <pc:sldMkLst>
          <pc:docMk/>
          <pc:sldMk cId="3363588813" sldId="322"/>
        </pc:sldMkLst>
      </pc:sldChg>
      <pc:sldChg chg="del">
        <pc:chgData name="Christopher Aloo" userId="81d139e4-1a74-45bd-a04a-64f94c7d37c9" providerId="ADAL" clId="{BA7C5B3B-6351-402B-8404-F6FCCA6EB8DE}" dt="2025-02-23T12:46:41.749" v="526" actId="47"/>
        <pc:sldMkLst>
          <pc:docMk/>
          <pc:sldMk cId="971938631" sldId="323"/>
        </pc:sldMkLst>
      </pc:sldChg>
      <pc:sldChg chg="del">
        <pc:chgData name="Christopher Aloo" userId="81d139e4-1a74-45bd-a04a-64f94c7d37c9" providerId="ADAL" clId="{BA7C5B3B-6351-402B-8404-F6FCCA6EB8DE}" dt="2025-02-23T12:46:44.263" v="528" actId="47"/>
        <pc:sldMkLst>
          <pc:docMk/>
          <pc:sldMk cId="1579773140" sldId="324"/>
        </pc:sldMkLst>
      </pc:sldChg>
      <pc:sldChg chg="modSp mod">
        <pc:chgData name="Christopher Aloo" userId="81d139e4-1a74-45bd-a04a-64f94c7d37c9" providerId="ADAL" clId="{BA7C5B3B-6351-402B-8404-F6FCCA6EB8DE}" dt="2025-02-23T12:46:52.894" v="546" actId="20577"/>
        <pc:sldMkLst>
          <pc:docMk/>
          <pc:sldMk cId="78619540" sldId="325"/>
        </pc:sldMkLst>
        <pc:spChg chg="mod">
          <ac:chgData name="Christopher Aloo" userId="81d139e4-1a74-45bd-a04a-64f94c7d37c9" providerId="ADAL" clId="{BA7C5B3B-6351-402B-8404-F6FCCA6EB8DE}" dt="2025-02-23T12:46:52.894" v="546" actId="20577"/>
          <ac:spMkLst>
            <pc:docMk/>
            <pc:sldMk cId="78619540" sldId="325"/>
            <ac:spMk id="67" creationId="{C1356B37-9518-2C9D-F3C2-F32E2AA2627E}"/>
          </ac:spMkLst>
        </pc:spChg>
      </pc:sldChg>
      <pc:sldChg chg="del">
        <pc:chgData name="Christopher Aloo" userId="81d139e4-1a74-45bd-a04a-64f94c7d37c9" providerId="ADAL" clId="{BA7C5B3B-6351-402B-8404-F6FCCA6EB8DE}" dt="2025-02-23T12:47:01.471" v="547" actId="47"/>
        <pc:sldMkLst>
          <pc:docMk/>
          <pc:sldMk cId="4103939844" sldId="326"/>
        </pc:sldMkLst>
      </pc:sldChg>
      <pc:sldChg chg="del">
        <pc:chgData name="Christopher Aloo" userId="81d139e4-1a74-45bd-a04a-64f94c7d37c9" providerId="ADAL" clId="{BA7C5B3B-6351-402B-8404-F6FCCA6EB8DE}" dt="2025-02-23T12:47:01.471" v="547" actId="47"/>
        <pc:sldMkLst>
          <pc:docMk/>
          <pc:sldMk cId="832394234" sldId="328"/>
        </pc:sldMkLst>
      </pc:sldChg>
      <pc:sldChg chg="del">
        <pc:chgData name="Christopher Aloo" userId="81d139e4-1a74-45bd-a04a-64f94c7d37c9" providerId="ADAL" clId="{BA7C5B3B-6351-402B-8404-F6FCCA6EB8DE}" dt="2025-02-23T12:47:01.471" v="547" actId="47"/>
        <pc:sldMkLst>
          <pc:docMk/>
          <pc:sldMk cId="4257468463" sldId="329"/>
        </pc:sldMkLst>
      </pc:sldChg>
      <pc:sldChg chg="del">
        <pc:chgData name="Christopher Aloo" userId="81d139e4-1a74-45bd-a04a-64f94c7d37c9" providerId="ADAL" clId="{BA7C5B3B-6351-402B-8404-F6FCCA6EB8DE}" dt="2025-02-23T12:46:42.862" v="527" actId="47"/>
        <pc:sldMkLst>
          <pc:docMk/>
          <pc:sldMk cId="3936774391" sldId="330"/>
        </pc:sldMkLst>
      </pc:sldChg>
      <pc:sldChg chg="del">
        <pc:chgData name="Christopher Aloo" userId="81d139e4-1a74-45bd-a04a-64f94c7d37c9" providerId="ADAL" clId="{BA7C5B3B-6351-402B-8404-F6FCCA6EB8DE}" dt="2025-02-23T12:47:04.758" v="548" actId="47"/>
        <pc:sldMkLst>
          <pc:docMk/>
          <pc:sldMk cId="2047592346" sldId="331"/>
        </pc:sldMkLst>
      </pc:sldChg>
      <pc:sldChg chg="modSp add mod">
        <pc:chgData name="Christopher Aloo" userId="81d139e4-1a74-45bd-a04a-64f94c7d37c9" providerId="ADAL" clId="{BA7C5B3B-6351-402B-8404-F6FCCA6EB8DE}" dt="2025-02-23T12:56:08.065" v="637" actId="6549"/>
        <pc:sldMkLst>
          <pc:docMk/>
          <pc:sldMk cId="517507053" sldId="333"/>
        </pc:sldMkLst>
      </pc:sldChg>
      <pc:sldChg chg="del">
        <pc:chgData name="Christopher Aloo" userId="81d139e4-1a74-45bd-a04a-64f94c7d37c9" providerId="ADAL" clId="{BA7C5B3B-6351-402B-8404-F6FCCA6EB8DE}" dt="2025-02-23T12:47:11.279" v="551" actId="47"/>
        <pc:sldMkLst>
          <pc:docMk/>
          <pc:sldMk cId="1848418684" sldId="333"/>
        </pc:sldMkLst>
      </pc:sldChg>
      <pc:sldChg chg="modSp add mod">
        <pc:chgData name="Christopher Aloo" userId="81d139e4-1a74-45bd-a04a-64f94c7d37c9" providerId="ADAL" clId="{BA7C5B3B-6351-402B-8404-F6FCCA6EB8DE}" dt="2025-02-23T12:56:23.404" v="640" actId="12"/>
        <pc:sldMkLst>
          <pc:docMk/>
          <pc:sldMk cId="2887240092" sldId="334"/>
        </pc:sldMkLst>
      </pc:sldChg>
      <pc:sldChg chg="del">
        <pc:chgData name="Christopher Aloo" userId="81d139e4-1a74-45bd-a04a-64f94c7d37c9" providerId="ADAL" clId="{BA7C5B3B-6351-402B-8404-F6FCCA6EB8DE}" dt="2025-02-23T12:47:12.437" v="552" actId="47"/>
        <pc:sldMkLst>
          <pc:docMk/>
          <pc:sldMk cId="2080220778" sldId="335"/>
        </pc:sldMkLst>
      </pc:sldChg>
      <pc:sldChg chg="modSp add mod ord">
        <pc:chgData name="Christopher Aloo" userId="81d139e4-1a74-45bd-a04a-64f94c7d37c9" providerId="ADAL" clId="{BA7C5B3B-6351-402B-8404-F6FCCA6EB8DE}" dt="2025-02-23T12:57:03.460" v="680"/>
        <pc:sldMkLst>
          <pc:docMk/>
          <pc:sldMk cId="3958986846" sldId="335"/>
        </pc:sldMkLst>
      </pc:sldChg>
      <pc:sldChg chg="del">
        <pc:chgData name="Christopher Aloo" userId="81d139e4-1a74-45bd-a04a-64f94c7d37c9" providerId="ADAL" clId="{BA7C5B3B-6351-402B-8404-F6FCCA6EB8DE}" dt="2025-02-23T12:47:13.296" v="553" actId="47"/>
        <pc:sldMkLst>
          <pc:docMk/>
          <pc:sldMk cId="534018469" sldId="336"/>
        </pc:sldMkLst>
      </pc:sldChg>
      <pc:sldChg chg="add">
        <pc:chgData name="Christopher Aloo" userId="81d139e4-1a74-45bd-a04a-64f94c7d37c9" providerId="ADAL" clId="{BA7C5B3B-6351-402B-8404-F6FCCA6EB8DE}" dt="2025-02-23T12:57:13.566" v="681" actId="2890"/>
        <pc:sldMkLst>
          <pc:docMk/>
          <pc:sldMk cId="1670475879" sldId="336"/>
        </pc:sldMkLst>
      </pc:sldChg>
      <pc:sldChg chg="del">
        <pc:chgData name="Christopher Aloo" userId="81d139e4-1a74-45bd-a04a-64f94c7d37c9" providerId="ADAL" clId="{BA7C5B3B-6351-402B-8404-F6FCCA6EB8DE}" dt="2025-02-23T12:47:14.399" v="554" actId="47"/>
        <pc:sldMkLst>
          <pc:docMk/>
          <pc:sldMk cId="902026426" sldId="337"/>
        </pc:sldMkLst>
      </pc:sldChg>
      <pc:sldChg chg="addSp delSp modSp add mod">
        <pc:chgData name="Christopher Aloo" userId="81d139e4-1a74-45bd-a04a-64f94c7d37c9" providerId="ADAL" clId="{BA7C5B3B-6351-402B-8404-F6FCCA6EB8DE}" dt="2025-02-23T13:00:05.297" v="859" actId="14100"/>
        <pc:sldMkLst>
          <pc:docMk/>
          <pc:sldMk cId="2629681235" sldId="337"/>
        </pc:sldMkLst>
      </pc:sldChg>
      <pc:sldChg chg="del">
        <pc:chgData name="Christopher Aloo" userId="81d139e4-1a74-45bd-a04a-64f94c7d37c9" providerId="ADAL" clId="{BA7C5B3B-6351-402B-8404-F6FCCA6EB8DE}" dt="2025-02-23T12:47:15.308" v="555" actId="47"/>
        <pc:sldMkLst>
          <pc:docMk/>
          <pc:sldMk cId="1017162608" sldId="338"/>
        </pc:sldMkLst>
      </pc:sldChg>
      <pc:sldChg chg="modSp add mod">
        <pc:chgData name="Christopher Aloo" userId="81d139e4-1a74-45bd-a04a-64f94c7d37c9" providerId="ADAL" clId="{BA7C5B3B-6351-402B-8404-F6FCCA6EB8DE}" dt="2025-02-23T13:00:28.081" v="862"/>
        <pc:sldMkLst>
          <pc:docMk/>
          <pc:sldMk cId="3313549696" sldId="338"/>
        </pc:sldMkLst>
      </pc:sldChg>
      <pc:sldChg chg="del">
        <pc:chgData name="Christopher Aloo" userId="81d139e4-1a74-45bd-a04a-64f94c7d37c9" providerId="ADAL" clId="{BA7C5B3B-6351-402B-8404-F6FCCA6EB8DE}" dt="2025-02-23T12:47:16.236" v="556" actId="47"/>
        <pc:sldMkLst>
          <pc:docMk/>
          <pc:sldMk cId="1656315265" sldId="339"/>
        </pc:sldMkLst>
      </pc:sldChg>
      <pc:sldChg chg="modSp add mod">
        <pc:chgData name="Christopher Aloo" userId="81d139e4-1a74-45bd-a04a-64f94c7d37c9" providerId="ADAL" clId="{BA7C5B3B-6351-402B-8404-F6FCCA6EB8DE}" dt="2025-02-23T13:01:12.164" v="905" actId="33524"/>
        <pc:sldMkLst>
          <pc:docMk/>
          <pc:sldMk cId="1730185356" sldId="339"/>
        </pc:sldMkLst>
      </pc:sldChg>
      <pc:sldChg chg="del">
        <pc:chgData name="Christopher Aloo" userId="81d139e4-1a74-45bd-a04a-64f94c7d37c9" providerId="ADAL" clId="{BA7C5B3B-6351-402B-8404-F6FCCA6EB8DE}" dt="2025-02-23T12:47:09.348" v="549" actId="47"/>
        <pc:sldMkLst>
          <pc:docMk/>
          <pc:sldMk cId="444996272" sldId="340"/>
        </pc:sldMkLst>
      </pc:sldChg>
      <pc:sldChg chg="modSp add mod">
        <pc:chgData name="Christopher Aloo" userId="81d139e4-1a74-45bd-a04a-64f94c7d37c9" providerId="ADAL" clId="{BA7C5B3B-6351-402B-8404-F6FCCA6EB8DE}" dt="2025-02-23T13:01:28.448" v="908"/>
        <pc:sldMkLst>
          <pc:docMk/>
          <pc:sldMk cId="4081305154" sldId="340"/>
        </pc:sldMkLst>
      </pc:sldChg>
      <pc:sldChg chg="addSp delSp modSp add mod ord">
        <pc:chgData name="Christopher Aloo" userId="81d139e4-1a74-45bd-a04a-64f94c7d37c9" providerId="ADAL" clId="{BA7C5B3B-6351-402B-8404-F6FCCA6EB8DE}" dt="2025-02-23T13:08:30.542" v="1042"/>
        <pc:sldMkLst>
          <pc:docMk/>
          <pc:sldMk cId="898985553" sldId="341"/>
        </pc:sldMkLst>
      </pc:sldChg>
      <pc:sldChg chg="del">
        <pc:chgData name="Christopher Aloo" userId="81d139e4-1a74-45bd-a04a-64f94c7d37c9" providerId="ADAL" clId="{BA7C5B3B-6351-402B-8404-F6FCCA6EB8DE}" dt="2025-02-23T12:47:10.393" v="550" actId="47"/>
        <pc:sldMkLst>
          <pc:docMk/>
          <pc:sldMk cId="3908055162" sldId="341"/>
        </pc:sldMkLst>
      </pc:sldChg>
      <pc:sldChg chg="del">
        <pc:chgData name="Christopher Aloo" userId="81d139e4-1a74-45bd-a04a-64f94c7d37c9" providerId="ADAL" clId="{BA7C5B3B-6351-402B-8404-F6FCCA6EB8DE}" dt="2025-02-23T12:47:01.471" v="547" actId="47"/>
        <pc:sldMkLst>
          <pc:docMk/>
          <pc:sldMk cId="2388938237" sldId="342"/>
        </pc:sldMkLst>
      </pc:sldChg>
      <pc:sldChg chg="del">
        <pc:chgData name="Christopher Aloo" userId="81d139e4-1a74-45bd-a04a-64f94c7d37c9" providerId="ADAL" clId="{BA7C5B3B-6351-402B-8404-F6FCCA6EB8DE}" dt="2025-02-23T12:47:01.471" v="547" actId="47"/>
        <pc:sldMkLst>
          <pc:docMk/>
          <pc:sldMk cId="1796003017" sldId="343"/>
        </pc:sldMkLst>
      </pc:sldChg>
      <pc:sldChg chg="del">
        <pc:chgData name="Christopher Aloo" userId="81d139e4-1a74-45bd-a04a-64f94c7d37c9" providerId="ADAL" clId="{BA7C5B3B-6351-402B-8404-F6FCCA6EB8DE}" dt="2025-02-23T12:47:01.471" v="547" actId="47"/>
        <pc:sldMkLst>
          <pc:docMk/>
          <pc:sldMk cId="2545124565" sldId="344"/>
        </pc:sldMkLst>
      </pc:sldChg>
      <pc:sldChg chg="del">
        <pc:chgData name="Christopher Aloo" userId="81d139e4-1a74-45bd-a04a-64f94c7d37c9" providerId="ADAL" clId="{BA7C5B3B-6351-402B-8404-F6FCCA6EB8DE}" dt="2025-02-23T12:47:01.471" v="547" actId="47"/>
        <pc:sldMkLst>
          <pc:docMk/>
          <pc:sldMk cId="1176458592" sldId="345"/>
        </pc:sldMkLst>
      </pc:sldChg>
      <pc:sldChg chg="del">
        <pc:chgData name="Christopher Aloo" userId="81d139e4-1a74-45bd-a04a-64f94c7d37c9" providerId="ADAL" clId="{BA7C5B3B-6351-402B-8404-F6FCCA6EB8DE}" dt="2025-02-23T12:47:01.471" v="547" actId="47"/>
        <pc:sldMkLst>
          <pc:docMk/>
          <pc:sldMk cId="3981333747" sldId="346"/>
        </pc:sldMkLst>
      </pc:sldChg>
      <pc:sldChg chg="del">
        <pc:chgData name="Christopher Aloo" userId="81d139e4-1a74-45bd-a04a-64f94c7d37c9" providerId="ADAL" clId="{BA7C5B3B-6351-402B-8404-F6FCCA6EB8DE}" dt="2025-02-23T12:47:01.471" v="547" actId="47"/>
        <pc:sldMkLst>
          <pc:docMk/>
          <pc:sldMk cId="4016111618" sldId="347"/>
        </pc:sldMkLst>
      </pc:sldChg>
      <pc:sldChg chg="del">
        <pc:chgData name="Christopher Aloo" userId="81d139e4-1a74-45bd-a04a-64f94c7d37c9" providerId="ADAL" clId="{BA7C5B3B-6351-402B-8404-F6FCCA6EB8DE}" dt="2025-02-23T12:47:01.471" v="547" actId="47"/>
        <pc:sldMkLst>
          <pc:docMk/>
          <pc:sldMk cId="1225907768" sldId="348"/>
        </pc:sldMkLst>
      </pc:sldChg>
      <pc:sldChg chg="del">
        <pc:chgData name="Christopher Aloo" userId="81d139e4-1a74-45bd-a04a-64f94c7d37c9" providerId="ADAL" clId="{BA7C5B3B-6351-402B-8404-F6FCCA6EB8DE}" dt="2025-02-23T12:47:01.471" v="547" actId="47"/>
        <pc:sldMkLst>
          <pc:docMk/>
          <pc:sldMk cId="502343285" sldId="349"/>
        </pc:sldMkLst>
      </pc:sldChg>
      <pc:sldChg chg="del">
        <pc:chgData name="Christopher Aloo" userId="81d139e4-1a74-45bd-a04a-64f94c7d37c9" providerId="ADAL" clId="{BA7C5B3B-6351-402B-8404-F6FCCA6EB8DE}" dt="2025-02-23T12:47:01.471" v="547" actId="47"/>
        <pc:sldMkLst>
          <pc:docMk/>
          <pc:sldMk cId="1404711077" sldId="350"/>
        </pc:sldMkLst>
      </pc:sldChg>
      <pc:sldChg chg="del">
        <pc:chgData name="Christopher Aloo" userId="81d139e4-1a74-45bd-a04a-64f94c7d37c9" providerId="ADAL" clId="{BA7C5B3B-6351-402B-8404-F6FCCA6EB8DE}" dt="2025-02-23T12:47:01.471" v="547" actId="47"/>
        <pc:sldMkLst>
          <pc:docMk/>
          <pc:sldMk cId="1942177219" sldId="351"/>
        </pc:sldMkLst>
      </pc:sldChg>
      <pc:sldChg chg="del">
        <pc:chgData name="Christopher Aloo" userId="81d139e4-1a74-45bd-a04a-64f94c7d37c9" providerId="ADAL" clId="{BA7C5B3B-6351-402B-8404-F6FCCA6EB8DE}" dt="2025-02-23T12:47:01.471" v="547" actId="47"/>
        <pc:sldMkLst>
          <pc:docMk/>
          <pc:sldMk cId="1178226535" sldId="352"/>
        </pc:sldMkLst>
      </pc:sldChg>
      <pc:sldChg chg="del">
        <pc:chgData name="Christopher Aloo" userId="81d139e4-1a74-45bd-a04a-64f94c7d37c9" providerId="ADAL" clId="{BA7C5B3B-6351-402B-8404-F6FCCA6EB8DE}" dt="2025-02-23T12:47:01.471" v="547" actId="47"/>
        <pc:sldMkLst>
          <pc:docMk/>
          <pc:sldMk cId="697898329" sldId="353"/>
        </pc:sldMkLst>
      </pc:sldChg>
      <pc:sldMasterChg chg="delSldLayout">
        <pc:chgData name="Christopher Aloo" userId="81d139e4-1a74-45bd-a04a-64f94c7d37c9" providerId="ADAL" clId="{BA7C5B3B-6351-402B-8404-F6FCCA6EB8DE}" dt="2025-02-23T12:47:16.236" v="556" actId="47"/>
        <pc:sldMasterMkLst>
          <pc:docMk/>
          <pc:sldMasterMk cId="2203285870" sldId="2147483660"/>
        </pc:sldMasterMkLst>
        <pc:sldLayoutChg chg="del">
          <pc:chgData name="Christopher Aloo" userId="81d139e4-1a74-45bd-a04a-64f94c7d37c9" providerId="ADAL" clId="{BA7C5B3B-6351-402B-8404-F6FCCA6EB8DE}" dt="2025-02-23T12:47:16.236" v="556" actId="47"/>
          <pc:sldLayoutMkLst>
            <pc:docMk/>
            <pc:sldMasterMk cId="2203285870" sldId="2147483660"/>
            <pc:sldLayoutMk cId="1734325903" sldId="2147483662"/>
          </pc:sldLayoutMkLst>
        </pc:sldLayoutChg>
      </pc:sldMasterChg>
    </pc:docChg>
  </pc:docChgLst>
  <pc:docChgLst>
    <pc:chgData name="Christopher Aloo" userId="81d139e4-1a74-45bd-a04a-64f94c7d37c9" providerId="ADAL" clId="{2B5E3F4C-7C8D-4B50-B085-8782339E3D36}"/>
    <pc:docChg chg="undo redo custSel addSld delSld modSld sldOrd modMainMaster">
      <pc:chgData name="Christopher Aloo" userId="81d139e4-1a74-45bd-a04a-64f94c7d37c9" providerId="ADAL" clId="{2B5E3F4C-7C8D-4B50-B085-8782339E3D36}" dt="2025-02-20T07:23:46.455" v="2225" actId="403"/>
      <pc:docMkLst>
        <pc:docMk/>
      </pc:docMkLst>
      <pc:sldChg chg="modSp mod">
        <pc:chgData name="Christopher Aloo" userId="81d139e4-1a74-45bd-a04a-64f94c7d37c9" providerId="ADAL" clId="{2B5E3F4C-7C8D-4B50-B085-8782339E3D36}" dt="2025-02-18T11:22:56.620" v="18" actId="20577"/>
        <pc:sldMkLst>
          <pc:docMk/>
          <pc:sldMk cId="0" sldId="256"/>
        </pc:sldMkLst>
        <pc:spChg chg="mod">
          <ac:chgData name="Christopher Aloo" userId="81d139e4-1a74-45bd-a04a-64f94c7d37c9" providerId="ADAL" clId="{2B5E3F4C-7C8D-4B50-B085-8782339E3D36}" dt="2025-02-18T11:22:56.620" v="18" actId="20577"/>
          <ac:spMkLst>
            <pc:docMk/>
            <pc:sldMk cId="0" sldId="256"/>
            <ac:spMk id="2" creationId="{583644C7-D4DF-543E-6801-D112434A16B3}"/>
          </ac:spMkLst>
        </pc:spChg>
      </pc:sldChg>
      <pc:sldChg chg="addSp delSp modSp mod ord">
        <pc:chgData name="Christopher Aloo" userId="81d139e4-1a74-45bd-a04a-64f94c7d37c9" providerId="ADAL" clId="{2B5E3F4C-7C8D-4B50-B085-8782339E3D36}" dt="2025-02-18T16:39:49.974" v="1877"/>
        <pc:sldMkLst>
          <pc:docMk/>
          <pc:sldMk cId="1250749228" sldId="270"/>
        </pc:sldMkLst>
      </pc:sldChg>
      <pc:sldChg chg="modSp mod">
        <pc:chgData name="Christopher Aloo" userId="81d139e4-1a74-45bd-a04a-64f94c7d37c9" providerId="ADAL" clId="{2B5E3F4C-7C8D-4B50-B085-8782339E3D36}" dt="2025-02-18T11:23:08.294" v="52" actId="20577"/>
        <pc:sldMkLst>
          <pc:docMk/>
          <pc:sldMk cId="2434392186" sldId="281"/>
        </pc:sldMkLst>
        <pc:spChg chg="mod">
          <ac:chgData name="Christopher Aloo" userId="81d139e4-1a74-45bd-a04a-64f94c7d37c9" providerId="ADAL" clId="{2B5E3F4C-7C8D-4B50-B085-8782339E3D36}" dt="2025-02-18T11:23:08.294" v="52" actId="20577"/>
          <ac:spMkLst>
            <pc:docMk/>
            <pc:sldMk cId="2434392186" sldId="281"/>
            <ac:spMk id="67" creationId="{BEF3944A-EAD5-EE28-C376-A58B05C4B247}"/>
          </ac:spMkLst>
        </pc:spChg>
      </pc:sldChg>
      <pc:sldChg chg="modSp mod">
        <pc:chgData name="Christopher Aloo" userId="81d139e4-1a74-45bd-a04a-64f94c7d37c9" providerId="ADAL" clId="{2B5E3F4C-7C8D-4B50-B085-8782339E3D36}" dt="2025-02-18T11:47:04.383" v="470" actId="20577"/>
        <pc:sldMkLst>
          <pc:docMk/>
          <pc:sldMk cId="2684525786" sldId="282"/>
        </pc:sldMkLst>
        <pc:spChg chg="mod">
          <ac:chgData name="Christopher Aloo" userId="81d139e4-1a74-45bd-a04a-64f94c7d37c9" providerId="ADAL" clId="{2B5E3F4C-7C8D-4B50-B085-8782339E3D36}" dt="2025-02-18T11:47:04.383" v="470" actId="20577"/>
          <ac:spMkLst>
            <pc:docMk/>
            <pc:sldMk cId="2684525786" sldId="282"/>
            <ac:spMk id="67" creationId="{734BEFDA-A1E4-03EA-A5FE-83A7DD30846F}"/>
          </ac:spMkLst>
        </pc:spChg>
      </pc:sldChg>
      <pc:sldChg chg="del">
        <pc:chgData name="Christopher Aloo" userId="81d139e4-1a74-45bd-a04a-64f94c7d37c9" providerId="ADAL" clId="{2B5E3F4C-7C8D-4B50-B085-8782339E3D36}" dt="2025-02-18T11:29:07.264" v="54" actId="47"/>
        <pc:sldMkLst>
          <pc:docMk/>
          <pc:sldMk cId="555297024" sldId="291"/>
        </pc:sldMkLst>
      </pc:sldChg>
      <pc:sldChg chg="del">
        <pc:chgData name="Christopher Aloo" userId="81d139e4-1a74-45bd-a04a-64f94c7d37c9" providerId="ADAL" clId="{2B5E3F4C-7C8D-4B50-B085-8782339E3D36}" dt="2025-02-18T11:29:07.857" v="55" actId="47"/>
        <pc:sldMkLst>
          <pc:docMk/>
          <pc:sldMk cId="305523129" sldId="293"/>
        </pc:sldMkLst>
      </pc:sldChg>
      <pc:sldChg chg="del">
        <pc:chgData name="Christopher Aloo" userId="81d139e4-1a74-45bd-a04a-64f94c7d37c9" providerId="ADAL" clId="{2B5E3F4C-7C8D-4B50-B085-8782339E3D36}" dt="2025-02-18T11:47:10.323" v="471" actId="47"/>
        <pc:sldMkLst>
          <pc:docMk/>
          <pc:sldMk cId="381314288" sldId="294"/>
        </pc:sldMkLst>
      </pc:sldChg>
      <pc:sldChg chg="del">
        <pc:chgData name="Christopher Aloo" userId="81d139e4-1a74-45bd-a04a-64f94c7d37c9" providerId="ADAL" clId="{2B5E3F4C-7C8D-4B50-B085-8782339E3D36}" dt="2025-02-18T11:47:10.323" v="471" actId="47"/>
        <pc:sldMkLst>
          <pc:docMk/>
          <pc:sldMk cId="3121508983" sldId="295"/>
        </pc:sldMkLst>
      </pc:sldChg>
      <pc:sldChg chg="del">
        <pc:chgData name="Christopher Aloo" userId="81d139e4-1a74-45bd-a04a-64f94c7d37c9" providerId="ADAL" clId="{2B5E3F4C-7C8D-4B50-B085-8782339E3D36}" dt="2025-02-18T11:47:10.323" v="471" actId="47"/>
        <pc:sldMkLst>
          <pc:docMk/>
          <pc:sldMk cId="2056522040" sldId="296"/>
        </pc:sldMkLst>
      </pc:sldChg>
      <pc:sldChg chg="del">
        <pc:chgData name="Christopher Aloo" userId="81d139e4-1a74-45bd-a04a-64f94c7d37c9" providerId="ADAL" clId="{2B5E3F4C-7C8D-4B50-B085-8782339E3D36}" dt="2025-02-18T12:11:28.588" v="1122" actId="47"/>
        <pc:sldMkLst>
          <pc:docMk/>
          <pc:sldMk cId="4020610624" sldId="297"/>
        </pc:sldMkLst>
      </pc:sldChg>
      <pc:sldChg chg="del">
        <pc:chgData name="Christopher Aloo" userId="81d139e4-1a74-45bd-a04a-64f94c7d37c9" providerId="ADAL" clId="{2B5E3F4C-7C8D-4B50-B085-8782339E3D36}" dt="2025-02-18T12:11:28.588" v="1122" actId="47"/>
        <pc:sldMkLst>
          <pc:docMk/>
          <pc:sldMk cId="2861849454" sldId="298"/>
        </pc:sldMkLst>
      </pc:sldChg>
      <pc:sldChg chg="del">
        <pc:chgData name="Christopher Aloo" userId="81d139e4-1a74-45bd-a04a-64f94c7d37c9" providerId="ADAL" clId="{2B5E3F4C-7C8D-4B50-B085-8782339E3D36}" dt="2025-02-18T12:11:28.588" v="1122" actId="47"/>
        <pc:sldMkLst>
          <pc:docMk/>
          <pc:sldMk cId="260768918" sldId="299"/>
        </pc:sldMkLst>
      </pc:sldChg>
      <pc:sldChg chg="del">
        <pc:chgData name="Christopher Aloo" userId="81d139e4-1a74-45bd-a04a-64f94c7d37c9" providerId="ADAL" clId="{2B5E3F4C-7C8D-4B50-B085-8782339E3D36}" dt="2025-02-18T12:11:28.588" v="1122" actId="47"/>
        <pc:sldMkLst>
          <pc:docMk/>
          <pc:sldMk cId="548998681" sldId="300"/>
        </pc:sldMkLst>
      </pc:sldChg>
      <pc:sldChg chg="del">
        <pc:chgData name="Christopher Aloo" userId="81d139e4-1a74-45bd-a04a-64f94c7d37c9" providerId="ADAL" clId="{2B5E3F4C-7C8D-4B50-B085-8782339E3D36}" dt="2025-02-18T12:11:28.588" v="1122" actId="47"/>
        <pc:sldMkLst>
          <pc:docMk/>
          <pc:sldMk cId="3702168240" sldId="301"/>
        </pc:sldMkLst>
      </pc:sldChg>
      <pc:sldChg chg="del">
        <pc:chgData name="Christopher Aloo" userId="81d139e4-1a74-45bd-a04a-64f94c7d37c9" providerId="ADAL" clId="{2B5E3F4C-7C8D-4B50-B085-8782339E3D36}" dt="2025-02-18T12:11:28.588" v="1122" actId="47"/>
        <pc:sldMkLst>
          <pc:docMk/>
          <pc:sldMk cId="2521517357" sldId="302"/>
        </pc:sldMkLst>
      </pc:sldChg>
      <pc:sldChg chg="del">
        <pc:chgData name="Christopher Aloo" userId="81d139e4-1a74-45bd-a04a-64f94c7d37c9" providerId="ADAL" clId="{2B5E3F4C-7C8D-4B50-B085-8782339E3D36}" dt="2025-02-18T12:11:28.588" v="1122" actId="47"/>
        <pc:sldMkLst>
          <pc:docMk/>
          <pc:sldMk cId="786571099" sldId="303"/>
        </pc:sldMkLst>
      </pc:sldChg>
      <pc:sldChg chg="del">
        <pc:chgData name="Christopher Aloo" userId="81d139e4-1a74-45bd-a04a-64f94c7d37c9" providerId="ADAL" clId="{2B5E3F4C-7C8D-4B50-B085-8782339E3D36}" dt="2025-02-18T12:11:28.588" v="1122" actId="47"/>
        <pc:sldMkLst>
          <pc:docMk/>
          <pc:sldMk cId="2648778441" sldId="304"/>
        </pc:sldMkLst>
      </pc:sldChg>
      <pc:sldChg chg="addSp delSp modSp add mod">
        <pc:chgData name="Christopher Aloo" userId="81d139e4-1a74-45bd-a04a-64f94c7d37c9" providerId="ADAL" clId="{2B5E3F4C-7C8D-4B50-B085-8782339E3D36}" dt="2025-02-18T11:32:30.765" v="393" actId="478"/>
        <pc:sldMkLst>
          <pc:docMk/>
          <pc:sldMk cId="2346491900" sldId="305"/>
        </pc:sldMkLst>
      </pc:sldChg>
      <pc:sldChg chg="modSp add mod">
        <pc:chgData name="Christopher Aloo" userId="81d139e4-1a74-45bd-a04a-64f94c7d37c9" providerId="ADAL" clId="{2B5E3F4C-7C8D-4B50-B085-8782339E3D36}" dt="2025-02-18T11:32:40.160" v="421" actId="20577"/>
        <pc:sldMkLst>
          <pc:docMk/>
          <pc:sldMk cId="921588582" sldId="306"/>
        </pc:sldMkLst>
      </pc:sldChg>
      <pc:sldChg chg="modSp add mod">
        <pc:chgData name="Christopher Aloo" userId="81d139e4-1a74-45bd-a04a-64f94c7d37c9" providerId="ADAL" clId="{2B5E3F4C-7C8D-4B50-B085-8782339E3D36}" dt="2025-02-18T11:32:49.972" v="448" actId="20577"/>
        <pc:sldMkLst>
          <pc:docMk/>
          <pc:sldMk cId="1631390472" sldId="307"/>
        </pc:sldMkLst>
      </pc:sldChg>
      <pc:sldChg chg="modSp add mod ord">
        <pc:chgData name="Christopher Aloo" userId="81d139e4-1a74-45bd-a04a-64f94c7d37c9" providerId="ADAL" clId="{2B5E3F4C-7C8D-4B50-B085-8782339E3D36}" dt="2025-02-18T11:47:33.690" v="504" actId="20577"/>
        <pc:sldMkLst>
          <pc:docMk/>
          <pc:sldMk cId="1751710969" sldId="308"/>
        </pc:sldMkLst>
      </pc:sldChg>
      <pc:sldChg chg="add">
        <pc:chgData name="Christopher Aloo" userId="81d139e4-1a74-45bd-a04a-64f94c7d37c9" providerId="ADAL" clId="{2B5E3F4C-7C8D-4B50-B085-8782339E3D36}" dt="2025-02-18T11:47:51.619" v="505" actId="2890"/>
        <pc:sldMkLst>
          <pc:docMk/>
          <pc:sldMk cId="1683218715" sldId="309"/>
        </pc:sldMkLst>
      </pc:sldChg>
      <pc:sldChg chg="modSp add mod">
        <pc:chgData name="Christopher Aloo" userId="81d139e4-1a74-45bd-a04a-64f94c7d37c9" providerId="ADAL" clId="{2B5E3F4C-7C8D-4B50-B085-8782339E3D36}" dt="2025-02-18T11:49:21.540" v="603" actId="12"/>
        <pc:sldMkLst>
          <pc:docMk/>
          <pc:sldMk cId="3185540899" sldId="310"/>
        </pc:sldMkLst>
      </pc:sldChg>
      <pc:sldChg chg="modSp new mod">
        <pc:chgData name="Christopher Aloo" userId="81d139e4-1a74-45bd-a04a-64f94c7d37c9" providerId="ADAL" clId="{2B5E3F4C-7C8D-4B50-B085-8782339E3D36}" dt="2025-02-18T11:48:25.413" v="556" actId="20577"/>
        <pc:sldMkLst>
          <pc:docMk/>
          <pc:sldMk cId="593933375" sldId="311"/>
        </pc:sldMkLst>
      </pc:sldChg>
      <pc:sldChg chg="add del ord">
        <pc:chgData name="Christopher Aloo" userId="81d139e4-1a74-45bd-a04a-64f94c7d37c9" providerId="ADAL" clId="{2B5E3F4C-7C8D-4B50-B085-8782339E3D36}" dt="2025-02-18T11:48:10.898" v="530" actId="2890"/>
        <pc:sldMkLst>
          <pc:docMk/>
          <pc:sldMk cId="1053200307" sldId="311"/>
        </pc:sldMkLst>
      </pc:sldChg>
      <pc:sldChg chg="modSp add mod ord">
        <pc:chgData name="Christopher Aloo" userId="81d139e4-1a74-45bd-a04a-64f94c7d37c9" providerId="ADAL" clId="{2B5E3F4C-7C8D-4B50-B085-8782339E3D36}" dt="2025-02-18T11:49:48.222" v="617" actId="20577"/>
        <pc:sldMkLst>
          <pc:docMk/>
          <pc:sldMk cId="2356003971" sldId="312"/>
        </pc:sldMkLst>
        <pc:spChg chg="mod">
          <ac:chgData name="Christopher Aloo" userId="81d139e4-1a74-45bd-a04a-64f94c7d37c9" providerId="ADAL" clId="{2B5E3F4C-7C8D-4B50-B085-8782339E3D36}" dt="2025-02-18T11:49:48.222" v="617" actId="20577"/>
          <ac:spMkLst>
            <pc:docMk/>
            <pc:sldMk cId="2356003971" sldId="312"/>
            <ac:spMk id="67" creationId="{D6A0A2D3-0437-5F74-62DB-38AE07F44BC1}"/>
          </ac:spMkLst>
        </pc:spChg>
      </pc:sldChg>
      <pc:sldChg chg="addSp modSp add mod ord replId">
        <pc:chgData name="Christopher Aloo" userId="81d139e4-1a74-45bd-a04a-64f94c7d37c9" providerId="ADAL" clId="{2B5E3F4C-7C8D-4B50-B085-8782339E3D36}" dt="2025-02-18T16:39:49.974" v="1877"/>
        <pc:sldMkLst>
          <pc:docMk/>
          <pc:sldMk cId="596695051" sldId="313"/>
        </pc:sldMkLst>
      </pc:sldChg>
      <pc:sldChg chg="addSp modSp add mod ord replId">
        <pc:chgData name="Christopher Aloo" userId="81d139e4-1a74-45bd-a04a-64f94c7d37c9" providerId="ADAL" clId="{2B5E3F4C-7C8D-4B50-B085-8782339E3D36}" dt="2025-02-18T17:23:35.054" v="1885"/>
        <pc:sldMkLst>
          <pc:docMk/>
          <pc:sldMk cId="4132406150" sldId="314"/>
        </pc:sldMkLst>
      </pc:sldChg>
      <pc:sldChg chg="add del ord replId">
        <pc:chgData name="Christopher Aloo" userId="81d139e4-1a74-45bd-a04a-64f94c7d37c9" providerId="ADAL" clId="{2B5E3F4C-7C8D-4B50-B085-8782339E3D36}" dt="2025-02-18T12:03:49.698" v="937" actId="47"/>
        <pc:sldMkLst>
          <pc:docMk/>
          <pc:sldMk cId="3817596084" sldId="315"/>
        </pc:sldMkLst>
      </pc:sldChg>
      <pc:sldChg chg="modSp add mod ord replId">
        <pc:chgData name="Christopher Aloo" userId="81d139e4-1a74-45bd-a04a-64f94c7d37c9" providerId="ADAL" clId="{2B5E3F4C-7C8D-4B50-B085-8782339E3D36}" dt="2025-02-18T12:10:05.381" v="1069" actId="313"/>
        <pc:sldMkLst>
          <pc:docMk/>
          <pc:sldMk cId="3023035554" sldId="316"/>
        </pc:sldMkLst>
      </pc:sldChg>
      <pc:sldChg chg="add">
        <pc:chgData name="Christopher Aloo" userId="81d139e4-1a74-45bd-a04a-64f94c7d37c9" providerId="ADAL" clId="{2B5E3F4C-7C8D-4B50-B085-8782339E3D36}" dt="2025-02-18T11:50:12.078" v="618" actId="2890"/>
        <pc:sldMkLst>
          <pc:docMk/>
          <pc:sldMk cId="3855953157" sldId="317"/>
        </pc:sldMkLst>
      </pc:sldChg>
      <pc:sldChg chg="addSp add">
        <pc:chgData name="Christopher Aloo" userId="81d139e4-1a74-45bd-a04a-64f94c7d37c9" providerId="ADAL" clId="{2B5E3F4C-7C8D-4B50-B085-8782339E3D36}" dt="2025-02-18T16:39:49.974" v="1877"/>
        <pc:sldMkLst>
          <pc:docMk/>
          <pc:sldMk cId="151336184" sldId="318"/>
        </pc:sldMkLst>
      </pc:sldChg>
      <pc:sldChg chg="modSp add mod">
        <pc:chgData name="Christopher Aloo" userId="81d139e4-1a74-45bd-a04a-64f94c7d37c9" providerId="ADAL" clId="{2B5E3F4C-7C8D-4B50-B085-8782339E3D36}" dt="2025-02-18T11:59:05.385" v="804" actId="20577"/>
        <pc:sldMkLst>
          <pc:docMk/>
          <pc:sldMk cId="4010766615" sldId="319"/>
        </pc:sldMkLst>
      </pc:sldChg>
      <pc:sldChg chg="addSp modSp add mod ord modAnim">
        <pc:chgData name="Christopher Aloo" userId="81d139e4-1a74-45bd-a04a-64f94c7d37c9" providerId="ADAL" clId="{2B5E3F4C-7C8D-4B50-B085-8782339E3D36}" dt="2025-02-18T16:04:12.847" v="1875" actId="1076"/>
        <pc:sldMkLst>
          <pc:docMk/>
          <pc:sldMk cId="2868813887" sldId="320"/>
        </pc:sldMkLst>
      </pc:sldChg>
      <pc:sldChg chg="addSp modSp add mod">
        <pc:chgData name="Christopher Aloo" userId="81d139e4-1a74-45bd-a04a-64f94c7d37c9" providerId="ADAL" clId="{2B5E3F4C-7C8D-4B50-B085-8782339E3D36}" dt="2025-02-18T17:23:35.054" v="1885"/>
        <pc:sldMkLst>
          <pc:docMk/>
          <pc:sldMk cId="4272252233" sldId="321"/>
        </pc:sldMkLst>
      </pc:sldChg>
      <pc:sldChg chg="addSp modSp add mod">
        <pc:chgData name="Christopher Aloo" userId="81d139e4-1a74-45bd-a04a-64f94c7d37c9" providerId="ADAL" clId="{2B5E3F4C-7C8D-4B50-B085-8782339E3D36}" dt="2025-02-18T17:23:56.470" v="1888" actId="14100"/>
        <pc:sldMkLst>
          <pc:docMk/>
          <pc:sldMk cId="3363588813" sldId="322"/>
        </pc:sldMkLst>
      </pc:sldChg>
      <pc:sldChg chg="addSp delSp modSp add mod modAnim">
        <pc:chgData name="Christopher Aloo" userId="81d139e4-1a74-45bd-a04a-64f94c7d37c9" providerId="ADAL" clId="{2B5E3F4C-7C8D-4B50-B085-8782339E3D36}" dt="2025-02-18T16:03:14.981" v="1865" actId="14100"/>
        <pc:sldMkLst>
          <pc:docMk/>
          <pc:sldMk cId="971938631" sldId="323"/>
        </pc:sldMkLst>
      </pc:sldChg>
      <pc:sldChg chg="addSp modSp add mod ord">
        <pc:chgData name="Christopher Aloo" userId="81d139e4-1a74-45bd-a04a-64f94c7d37c9" providerId="ADAL" clId="{2B5E3F4C-7C8D-4B50-B085-8782339E3D36}" dt="2025-02-18T12:11:17.337" v="1121" actId="14100"/>
        <pc:sldMkLst>
          <pc:docMk/>
          <pc:sldMk cId="1579773140" sldId="324"/>
        </pc:sldMkLst>
      </pc:sldChg>
      <pc:sldChg chg="modSp add mod ord">
        <pc:chgData name="Christopher Aloo" userId="81d139e4-1a74-45bd-a04a-64f94c7d37c9" providerId="ADAL" clId="{2B5E3F4C-7C8D-4B50-B085-8782339E3D36}" dt="2025-02-18T12:11:55.617" v="1163" actId="20577"/>
        <pc:sldMkLst>
          <pc:docMk/>
          <pc:sldMk cId="78619540" sldId="325"/>
        </pc:sldMkLst>
        <pc:spChg chg="mod">
          <ac:chgData name="Christopher Aloo" userId="81d139e4-1a74-45bd-a04a-64f94c7d37c9" providerId="ADAL" clId="{2B5E3F4C-7C8D-4B50-B085-8782339E3D36}" dt="2025-02-18T12:11:55.617" v="1163" actId="20577"/>
          <ac:spMkLst>
            <pc:docMk/>
            <pc:sldMk cId="78619540" sldId="325"/>
            <ac:spMk id="67" creationId="{C1356B37-9518-2C9D-F3C2-F32E2AA2627E}"/>
          </ac:spMkLst>
        </pc:spChg>
      </pc:sldChg>
      <pc:sldChg chg="addSp delSp modSp add mod ord replId">
        <pc:chgData name="Christopher Aloo" userId="81d139e4-1a74-45bd-a04a-64f94c7d37c9" providerId="ADAL" clId="{2B5E3F4C-7C8D-4B50-B085-8782339E3D36}" dt="2025-02-20T06:59:17.462" v="1907" actId="12"/>
        <pc:sldMkLst>
          <pc:docMk/>
          <pc:sldMk cId="4103939844" sldId="326"/>
        </pc:sldMkLst>
      </pc:sldChg>
      <pc:sldChg chg="addSp add del ord replId">
        <pc:chgData name="Christopher Aloo" userId="81d139e4-1a74-45bd-a04a-64f94c7d37c9" providerId="ADAL" clId="{2B5E3F4C-7C8D-4B50-B085-8782339E3D36}" dt="2025-02-20T07:05:33.012" v="1992" actId="47"/>
        <pc:sldMkLst>
          <pc:docMk/>
          <pc:sldMk cId="2904025715" sldId="327"/>
        </pc:sldMkLst>
      </pc:sldChg>
      <pc:sldChg chg="addSp modSp add mod ord replId">
        <pc:chgData name="Christopher Aloo" userId="81d139e4-1a74-45bd-a04a-64f94c7d37c9" providerId="ADAL" clId="{2B5E3F4C-7C8D-4B50-B085-8782339E3D36}" dt="2025-02-20T07:13:03.960" v="2117" actId="1076"/>
        <pc:sldMkLst>
          <pc:docMk/>
          <pc:sldMk cId="832394234" sldId="328"/>
        </pc:sldMkLst>
      </pc:sldChg>
      <pc:sldChg chg="addSp modSp add mod ord replId">
        <pc:chgData name="Christopher Aloo" userId="81d139e4-1a74-45bd-a04a-64f94c7d37c9" providerId="ADAL" clId="{2B5E3F4C-7C8D-4B50-B085-8782339E3D36}" dt="2025-02-20T07:17:45.005" v="2196" actId="207"/>
        <pc:sldMkLst>
          <pc:docMk/>
          <pc:sldMk cId="4257468463" sldId="329"/>
        </pc:sldMkLst>
      </pc:sldChg>
      <pc:sldChg chg="addSp delSp modSp add mod ord">
        <pc:chgData name="Christopher Aloo" userId="81d139e4-1a74-45bd-a04a-64f94c7d37c9" providerId="ADAL" clId="{2B5E3F4C-7C8D-4B50-B085-8782339E3D36}" dt="2025-02-18T17:23:35.054" v="1885"/>
        <pc:sldMkLst>
          <pc:docMk/>
          <pc:sldMk cId="3936774391" sldId="330"/>
        </pc:sldMkLst>
      </pc:sldChg>
      <pc:sldChg chg="modSp add mod">
        <pc:chgData name="Christopher Aloo" userId="81d139e4-1a74-45bd-a04a-64f94c7d37c9" providerId="ADAL" clId="{2B5E3F4C-7C8D-4B50-B085-8782339E3D36}" dt="2025-02-18T12:20:48.785" v="1374" actId="20577"/>
        <pc:sldMkLst>
          <pc:docMk/>
          <pc:sldMk cId="2047592346" sldId="331"/>
        </pc:sldMkLst>
      </pc:sldChg>
      <pc:sldChg chg="modSp add mod ord replId">
        <pc:chgData name="Christopher Aloo" userId="81d139e4-1a74-45bd-a04a-64f94c7d37c9" providerId="ADAL" clId="{2B5E3F4C-7C8D-4B50-B085-8782339E3D36}" dt="2025-02-18T12:20:52.342" v="1377"/>
        <pc:sldMkLst>
          <pc:docMk/>
          <pc:sldMk cId="3290598731" sldId="332"/>
        </pc:sldMkLst>
        <pc:spChg chg="mod">
          <ac:chgData name="Christopher Aloo" userId="81d139e4-1a74-45bd-a04a-64f94c7d37c9" providerId="ADAL" clId="{2B5E3F4C-7C8D-4B50-B085-8782339E3D36}" dt="2025-02-18T12:16:06.312" v="1289" actId="20577"/>
          <ac:spMkLst>
            <pc:docMk/>
            <pc:sldMk cId="3290598731" sldId="332"/>
            <ac:spMk id="2" creationId="{E7834C96-E0AE-E68C-5FAA-3C535A3EF209}"/>
          </ac:spMkLst>
        </pc:spChg>
      </pc:sldChg>
      <pc:sldChg chg="modSp add mod replId">
        <pc:chgData name="Christopher Aloo" userId="81d139e4-1a74-45bd-a04a-64f94c7d37c9" providerId="ADAL" clId="{2B5E3F4C-7C8D-4B50-B085-8782339E3D36}" dt="2025-02-18T12:16:17.599" v="1310" actId="20577"/>
        <pc:sldMkLst>
          <pc:docMk/>
          <pc:sldMk cId="1848418684" sldId="333"/>
        </pc:sldMkLst>
      </pc:sldChg>
      <pc:sldChg chg="add del replId">
        <pc:chgData name="Christopher Aloo" userId="81d139e4-1a74-45bd-a04a-64f94c7d37c9" providerId="ADAL" clId="{2B5E3F4C-7C8D-4B50-B085-8782339E3D36}" dt="2025-02-18T12:16:33.027" v="1311" actId="47"/>
        <pc:sldMkLst>
          <pc:docMk/>
          <pc:sldMk cId="1940056549" sldId="334"/>
        </pc:sldMkLst>
      </pc:sldChg>
      <pc:sldChg chg="modSp add mod replId">
        <pc:chgData name="Christopher Aloo" userId="81d139e4-1a74-45bd-a04a-64f94c7d37c9" providerId="ADAL" clId="{2B5E3F4C-7C8D-4B50-B085-8782339E3D36}" dt="2025-02-18T12:16:38.068" v="1317" actId="20577"/>
        <pc:sldMkLst>
          <pc:docMk/>
          <pc:sldMk cId="2080220778" sldId="335"/>
        </pc:sldMkLst>
      </pc:sldChg>
      <pc:sldChg chg="modSp add mod">
        <pc:chgData name="Christopher Aloo" userId="81d139e4-1a74-45bd-a04a-64f94c7d37c9" providerId="ADAL" clId="{2B5E3F4C-7C8D-4B50-B085-8782339E3D36}" dt="2025-02-18T12:17:47.930" v="1351" actId="20577"/>
        <pc:sldMkLst>
          <pc:docMk/>
          <pc:sldMk cId="534018469" sldId="336"/>
        </pc:sldMkLst>
      </pc:sldChg>
      <pc:sldChg chg="add replId">
        <pc:chgData name="Christopher Aloo" userId="81d139e4-1a74-45bd-a04a-64f94c7d37c9" providerId="ADAL" clId="{2B5E3F4C-7C8D-4B50-B085-8782339E3D36}" dt="2025-02-18T12:16:42.223" v="1318" actId="2890"/>
        <pc:sldMkLst>
          <pc:docMk/>
          <pc:sldMk cId="902026426" sldId="337"/>
        </pc:sldMkLst>
      </pc:sldChg>
      <pc:sldChg chg="add replId">
        <pc:chgData name="Christopher Aloo" userId="81d139e4-1a74-45bd-a04a-64f94c7d37c9" providerId="ADAL" clId="{2B5E3F4C-7C8D-4B50-B085-8782339E3D36}" dt="2025-02-18T12:16:42.223" v="1318" actId="2890"/>
        <pc:sldMkLst>
          <pc:docMk/>
          <pc:sldMk cId="1017162608" sldId="338"/>
        </pc:sldMkLst>
      </pc:sldChg>
      <pc:sldChg chg="add replId">
        <pc:chgData name="Christopher Aloo" userId="81d139e4-1a74-45bd-a04a-64f94c7d37c9" providerId="ADAL" clId="{2B5E3F4C-7C8D-4B50-B085-8782339E3D36}" dt="2025-02-18T12:16:42.223" v="1318" actId="2890"/>
        <pc:sldMkLst>
          <pc:docMk/>
          <pc:sldMk cId="1656315265" sldId="339"/>
        </pc:sldMkLst>
      </pc:sldChg>
      <pc:sldChg chg="add">
        <pc:chgData name="Christopher Aloo" userId="81d139e4-1a74-45bd-a04a-64f94c7d37c9" providerId="ADAL" clId="{2B5E3F4C-7C8D-4B50-B085-8782339E3D36}" dt="2025-02-18T12:20:42.281" v="1352" actId="2890"/>
        <pc:sldMkLst>
          <pc:docMk/>
          <pc:sldMk cId="444996272" sldId="340"/>
        </pc:sldMkLst>
      </pc:sldChg>
      <pc:sldChg chg="add">
        <pc:chgData name="Christopher Aloo" userId="81d139e4-1a74-45bd-a04a-64f94c7d37c9" providerId="ADAL" clId="{2B5E3F4C-7C8D-4B50-B085-8782339E3D36}" dt="2025-02-18T12:20:50.761" v="1375" actId="2890"/>
        <pc:sldMkLst>
          <pc:docMk/>
          <pc:sldMk cId="3908055162" sldId="341"/>
        </pc:sldMkLst>
      </pc:sldChg>
      <pc:sldChg chg="add ord">
        <pc:chgData name="Christopher Aloo" userId="81d139e4-1a74-45bd-a04a-64f94c7d37c9" providerId="ADAL" clId="{2B5E3F4C-7C8D-4B50-B085-8782339E3D36}" dt="2025-02-20T07:05:27.835" v="1991"/>
        <pc:sldMkLst>
          <pc:docMk/>
          <pc:sldMk cId="2388938237" sldId="342"/>
        </pc:sldMkLst>
      </pc:sldChg>
      <pc:sldChg chg="addSp delSp modSp add mod">
        <pc:chgData name="Christopher Aloo" userId="81d139e4-1a74-45bd-a04a-64f94c7d37c9" providerId="ADAL" clId="{2B5E3F4C-7C8D-4B50-B085-8782339E3D36}" dt="2025-02-20T07:01:32.344" v="1950" actId="948"/>
        <pc:sldMkLst>
          <pc:docMk/>
          <pc:sldMk cId="1796003017" sldId="343"/>
        </pc:sldMkLst>
      </pc:sldChg>
      <pc:sldChg chg="addSp delSp modSp add mod">
        <pc:chgData name="Christopher Aloo" userId="81d139e4-1a74-45bd-a04a-64f94c7d37c9" providerId="ADAL" clId="{2B5E3F4C-7C8D-4B50-B085-8782339E3D36}" dt="2025-02-20T07:19:57.193" v="2206" actId="1076"/>
        <pc:sldMkLst>
          <pc:docMk/>
          <pc:sldMk cId="2545124565" sldId="344"/>
        </pc:sldMkLst>
      </pc:sldChg>
      <pc:sldChg chg="addSp delSp modSp add mod">
        <pc:chgData name="Christopher Aloo" userId="81d139e4-1a74-45bd-a04a-64f94c7d37c9" providerId="ADAL" clId="{2B5E3F4C-7C8D-4B50-B085-8782339E3D36}" dt="2025-02-20T07:03:48.691" v="1967" actId="1076"/>
        <pc:sldMkLst>
          <pc:docMk/>
          <pc:sldMk cId="1176458592" sldId="345"/>
        </pc:sldMkLst>
      </pc:sldChg>
      <pc:sldChg chg="add del">
        <pc:chgData name="Christopher Aloo" userId="81d139e4-1a74-45bd-a04a-64f94c7d37c9" providerId="ADAL" clId="{2B5E3F4C-7C8D-4B50-B085-8782339E3D36}" dt="2025-02-20T07:03:00.015" v="1959" actId="47"/>
        <pc:sldMkLst>
          <pc:docMk/>
          <pc:sldMk cId="2224584706" sldId="345"/>
        </pc:sldMkLst>
      </pc:sldChg>
      <pc:sldChg chg="addSp delSp modSp add mod">
        <pc:chgData name="Christopher Aloo" userId="81d139e4-1a74-45bd-a04a-64f94c7d37c9" providerId="ADAL" clId="{2B5E3F4C-7C8D-4B50-B085-8782339E3D36}" dt="2025-02-20T07:04:40.770" v="1979" actId="1076"/>
        <pc:sldMkLst>
          <pc:docMk/>
          <pc:sldMk cId="3981333747" sldId="346"/>
        </pc:sldMkLst>
      </pc:sldChg>
      <pc:sldChg chg="addSp delSp modSp add mod modAnim">
        <pc:chgData name="Christopher Aloo" userId="81d139e4-1a74-45bd-a04a-64f94c7d37c9" providerId="ADAL" clId="{2B5E3F4C-7C8D-4B50-B085-8782339E3D36}" dt="2025-02-20T07:05:13.237" v="1988" actId="1076"/>
        <pc:sldMkLst>
          <pc:docMk/>
          <pc:sldMk cId="4016111618" sldId="347"/>
        </pc:sldMkLst>
      </pc:sldChg>
      <pc:sldChg chg="add">
        <pc:chgData name="Christopher Aloo" userId="81d139e4-1a74-45bd-a04a-64f94c7d37c9" providerId="ADAL" clId="{2B5E3F4C-7C8D-4B50-B085-8782339E3D36}" dt="2025-02-20T07:05:21.036" v="1989" actId="2890"/>
        <pc:sldMkLst>
          <pc:docMk/>
          <pc:sldMk cId="1225907768" sldId="348"/>
        </pc:sldMkLst>
      </pc:sldChg>
      <pc:sldChg chg="addSp delSp modSp add mod modAnim">
        <pc:chgData name="Christopher Aloo" userId="81d139e4-1a74-45bd-a04a-64f94c7d37c9" providerId="ADAL" clId="{2B5E3F4C-7C8D-4B50-B085-8782339E3D36}" dt="2025-02-20T07:06:54.316" v="2012" actId="1076"/>
        <pc:sldMkLst>
          <pc:docMk/>
          <pc:sldMk cId="502343285" sldId="349"/>
        </pc:sldMkLst>
      </pc:sldChg>
      <pc:sldChg chg="addSp delSp modSp add mod modAnim">
        <pc:chgData name="Christopher Aloo" userId="81d139e4-1a74-45bd-a04a-64f94c7d37c9" providerId="ADAL" clId="{2B5E3F4C-7C8D-4B50-B085-8782339E3D36}" dt="2025-02-20T07:08:27.411" v="2032" actId="404"/>
        <pc:sldMkLst>
          <pc:docMk/>
          <pc:sldMk cId="1404711077" sldId="350"/>
        </pc:sldMkLst>
      </pc:sldChg>
      <pc:sldChg chg="addSp delSp modSp add mod">
        <pc:chgData name="Christopher Aloo" userId="81d139e4-1a74-45bd-a04a-64f94c7d37c9" providerId="ADAL" clId="{2B5E3F4C-7C8D-4B50-B085-8782339E3D36}" dt="2025-02-20T07:09:39.248" v="2045" actId="5793"/>
        <pc:sldMkLst>
          <pc:docMk/>
          <pc:sldMk cId="1942177219" sldId="351"/>
        </pc:sldMkLst>
      </pc:sldChg>
      <pc:sldChg chg="addSp modSp add mod">
        <pc:chgData name="Christopher Aloo" userId="81d139e4-1a74-45bd-a04a-64f94c7d37c9" providerId="ADAL" clId="{2B5E3F4C-7C8D-4B50-B085-8782339E3D36}" dt="2025-02-20T07:12:15.394" v="2106" actId="6549"/>
        <pc:sldMkLst>
          <pc:docMk/>
          <pc:sldMk cId="1178226535" sldId="352"/>
        </pc:sldMkLst>
      </pc:sldChg>
      <pc:sldChg chg="addSp modSp add mod modAnim">
        <pc:chgData name="Christopher Aloo" userId="81d139e4-1a74-45bd-a04a-64f94c7d37c9" providerId="ADAL" clId="{2B5E3F4C-7C8D-4B50-B085-8782339E3D36}" dt="2025-02-20T07:23:46.455" v="2225" actId="403"/>
        <pc:sldMkLst>
          <pc:docMk/>
          <pc:sldMk cId="697898329" sldId="353"/>
        </pc:sldMkLst>
      </pc:sldChg>
      <pc:sldMasterChg chg="modSldLayout">
        <pc:chgData name="Christopher Aloo" userId="81d139e4-1a74-45bd-a04a-64f94c7d37c9" providerId="ADAL" clId="{2B5E3F4C-7C8D-4B50-B085-8782339E3D36}" dt="2025-02-18T11:29:38.986" v="58" actId="1076"/>
        <pc:sldMasterMkLst>
          <pc:docMk/>
          <pc:sldMasterMk cId="0" sldId="2147483659"/>
        </pc:sldMasterMkLst>
        <pc:sldLayoutChg chg="modSp mod">
          <pc:chgData name="Christopher Aloo" userId="81d139e4-1a74-45bd-a04a-64f94c7d37c9" providerId="ADAL" clId="{2B5E3F4C-7C8D-4B50-B085-8782339E3D36}" dt="2025-02-18T11:29:38.986" v="58" actId="1076"/>
          <pc:sldLayoutMkLst>
            <pc:docMk/>
            <pc:sldMasterMk cId="0" sldId="2147483659"/>
            <pc:sldLayoutMk cId="0" sldId="2147483650"/>
          </pc:sldLayoutMkLst>
          <pc:spChg chg="mod">
            <ac:chgData name="Christopher Aloo" userId="81d139e4-1a74-45bd-a04a-64f94c7d37c9" providerId="ADAL" clId="{2B5E3F4C-7C8D-4B50-B085-8782339E3D36}" dt="2025-02-18T11:29:38.986" v="58" actId="1076"/>
            <ac:spMkLst>
              <pc:docMk/>
              <pc:sldMasterMk cId="0" sldId="2147483659"/>
              <pc:sldLayoutMk cId="0" sldId="2147483650"/>
              <ac:spMk id="28" creationId="{00000000-0000-0000-0000-000000000000}"/>
            </ac:spMkLst>
          </pc:spChg>
          <pc:spChg chg="mod">
            <ac:chgData name="Christopher Aloo" userId="81d139e4-1a74-45bd-a04a-64f94c7d37c9" providerId="ADAL" clId="{2B5E3F4C-7C8D-4B50-B085-8782339E3D36}" dt="2025-02-18T11:29:33.735" v="57" actId="1076"/>
            <ac:spMkLst>
              <pc:docMk/>
              <pc:sldMasterMk cId="0" sldId="2147483659"/>
              <pc:sldLayoutMk cId="0" sldId="2147483650"/>
              <ac:spMk id="29" creationId="{00000000-0000-0000-0000-000000000000}"/>
            </ac:spMkLst>
          </pc:spChg>
        </pc:sldLayoutChg>
      </pc:sldMaster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172C772-E92C-412E-8347-2DCFA49E2821}" type="doc">
      <dgm:prSet loTypeId="urn:microsoft.com/office/officeart/2005/8/layout/venn2" loCatId="relationship" qsTypeId="urn:microsoft.com/office/officeart/2005/8/quickstyle/simple1" qsCatId="simple" csTypeId="urn:microsoft.com/office/officeart/2005/8/colors/accent2_3" csCatId="accent2" phldr="1"/>
      <dgm:spPr/>
      <dgm:t>
        <a:bodyPr/>
        <a:lstStyle/>
        <a:p>
          <a:endParaRPr lang="en-US"/>
        </a:p>
      </dgm:t>
    </dgm:pt>
    <dgm:pt modelId="{C5F7CB1C-A8A5-4B43-BCFE-EBF3439952C3}">
      <dgm:prSet phldrT="[Text]" custT="1"/>
      <dgm:spPr>
        <a:solidFill>
          <a:srgbClr val="FF0000"/>
        </a:solidFill>
      </dgm:spPr>
      <dgm:t>
        <a:bodyPr/>
        <a:lstStyle/>
        <a:p>
          <a:r>
            <a:rPr lang="en-US" sz="1000" b="1" dirty="0"/>
            <a:t>Artificial Intelligence</a:t>
          </a:r>
          <a:br>
            <a:rPr lang="en-US" sz="400" dirty="0"/>
          </a:br>
          <a:r>
            <a:rPr lang="en-US" sz="700" dirty="0"/>
            <a:t>A program that can sense, reason, act and adapt</a:t>
          </a:r>
        </a:p>
      </dgm:t>
    </dgm:pt>
    <dgm:pt modelId="{D75E4AA8-8EA2-4AFB-955C-C811BE904EFF}" type="parTrans" cxnId="{FB9666E0-D432-4586-8009-208831518A8F}">
      <dgm:prSet/>
      <dgm:spPr/>
      <dgm:t>
        <a:bodyPr/>
        <a:lstStyle/>
        <a:p>
          <a:endParaRPr lang="en-US" sz="1050"/>
        </a:p>
      </dgm:t>
    </dgm:pt>
    <dgm:pt modelId="{6FCBFA7B-97F1-41F8-8F4B-35DBEA839956}" type="sibTrans" cxnId="{FB9666E0-D432-4586-8009-208831518A8F}">
      <dgm:prSet/>
      <dgm:spPr/>
      <dgm:t>
        <a:bodyPr/>
        <a:lstStyle/>
        <a:p>
          <a:endParaRPr lang="en-US" sz="1050"/>
        </a:p>
      </dgm:t>
    </dgm:pt>
    <dgm:pt modelId="{538A65F8-37DC-4492-B7D8-37021FDD914B}">
      <dgm:prSet phldrT="[Text]" custT="1"/>
      <dgm:spPr>
        <a:solidFill>
          <a:schemeClr val="bg2"/>
        </a:solidFill>
      </dgm:spPr>
      <dgm:t>
        <a:bodyPr/>
        <a:lstStyle/>
        <a:p>
          <a:r>
            <a:rPr lang="en-US" sz="1000" b="1" dirty="0"/>
            <a:t>Machine Learning</a:t>
          </a:r>
          <a:br>
            <a:rPr lang="en-US" sz="1000" b="1" dirty="0"/>
          </a:br>
          <a:r>
            <a:rPr lang="en-US" sz="700" dirty="0"/>
            <a:t>Algorithm whose performance improve as they are exposed to more data over time</a:t>
          </a:r>
        </a:p>
      </dgm:t>
    </dgm:pt>
    <dgm:pt modelId="{F10E8644-B7BB-4615-9A68-278E4442F86B}" type="parTrans" cxnId="{6658F615-483D-43CF-946C-99B7D9BFDF54}">
      <dgm:prSet/>
      <dgm:spPr/>
      <dgm:t>
        <a:bodyPr/>
        <a:lstStyle/>
        <a:p>
          <a:endParaRPr lang="en-US" sz="1050"/>
        </a:p>
      </dgm:t>
    </dgm:pt>
    <dgm:pt modelId="{F7CA18D7-26B3-48D9-92EC-65892D5B8A91}" type="sibTrans" cxnId="{6658F615-483D-43CF-946C-99B7D9BFDF54}">
      <dgm:prSet/>
      <dgm:spPr/>
      <dgm:t>
        <a:bodyPr/>
        <a:lstStyle/>
        <a:p>
          <a:endParaRPr lang="en-US" sz="1050"/>
        </a:p>
      </dgm:t>
    </dgm:pt>
    <dgm:pt modelId="{E0278D74-3A53-44D2-862C-880941BC7625}">
      <dgm:prSet phldrT="[Text]" custT="1"/>
      <dgm:spPr>
        <a:solidFill>
          <a:schemeClr val="tx1"/>
        </a:solidFill>
      </dgm:spPr>
      <dgm:t>
        <a:bodyPr/>
        <a:lstStyle/>
        <a:p>
          <a:r>
            <a:rPr lang="en-US" sz="1000" b="0" dirty="0"/>
            <a:t>Deep Learning</a:t>
          </a:r>
          <a:br>
            <a:rPr lang="en-US" sz="1000" b="0" dirty="0"/>
          </a:br>
          <a:r>
            <a:rPr lang="en-US" sz="700" dirty="0"/>
            <a:t>Subset of machine learning in which multilayer neural networks learns from vast amount of data </a:t>
          </a:r>
          <a:endParaRPr lang="en-US" sz="800" dirty="0"/>
        </a:p>
      </dgm:t>
    </dgm:pt>
    <dgm:pt modelId="{1B06EBB0-7DF4-43D0-8063-7618C23AFC35}" type="parTrans" cxnId="{91EF8968-4E33-40D4-A281-32A9114E81FB}">
      <dgm:prSet/>
      <dgm:spPr/>
      <dgm:t>
        <a:bodyPr/>
        <a:lstStyle/>
        <a:p>
          <a:endParaRPr lang="en-US" sz="1050"/>
        </a:p>
      </dgm:t>
    </dgm:pt>
    <dgm:pt modelId="{8898E492-CAB4-4876-BA35-89C05DB95D4B}" type="sibTrans" cxnId="{91EF8968-4E33-40D4-A281-32A9114E81FB}">
      <dgm:prSet/>
      <dgm:spPr/>
      <dgm:t>
        <a:bodyPr/>
        <a:lstStyle/>
        <a:p>
          <a:endParaRPr lang="en-US" sz="1050"/>
        </a:p>
      </dgm:t>
    </dgm:pt>
    <dgm:pt modelId="{34196196-FF53-4C49-890D-700417B12C8A}" type="pres">
      <dgm:prSet presAssocID="{2172C772-E92C-412E-8347-2DCFA49E2821}" presName="Name0" presStyleCnt="0">
        <dgm:presLayoutVars>
          <dgm:chMax val="7"/>
          <dgm:resizeHandles val="exact"/>
        </dgm:presLayoutVars>
      </dgm:prSet>
      <dgm:spPr/>
    </dgm:pt>
    <dgm:pt modelId="{2FB731F6-38E0-4D19-AD5E-F5FAE15FE71F}" type="pres">
      <dgm:prSet presAssocID="{2172C772-E92C-412E-8347-2DCFA49E2821}" presName="comp1" presStyleCnt="0"/>
      <dgm:spPr/>
    </dgm:pt>
    <dgm:pt modelId="{477E3CDE-3E3F-486B-BE55-4CAE81DB3375}" type="pres">
      <dgm:prSet presAssocID="{2172C772-E92C-412E-8347-2DCFA49E2821}" presName="circle1" presStyleLbl="node1" presStyleIdx="0" presStyleCnt="3" custLinFactNeighborX="-1446" custLinFactNeighborY="10125"/>
      <dgm:spPr/>
    </dgm:pt>
    <dgm:pt modelId="{5EFBE544-1063-44B3-99CA-CFF7DC96F065}" type="pres">
      <dgm:prSet presAssocID="{2172C772-E92C-412E-8347-2DCFA49E2821}" presName="c1text" presStyleLbl="node1" presStyleIdx="0" presStyleCnt="3">
        <dgm:presLayoutVars>
          <dgm:bulletEnabled val="1"/>
        </dgm:presLayoutVars>
      </dgm:prSet>
      <dgm:spPr/>
    </dgm:pt>
    <dgm:pt modelId="{2182B12C-98FB-4582-829B-6180A58CBB68}" type="pres">
      <dgm:prSet presAssocID="{2172C772-E92C-412E-8347-2DCFA49E2821}" presName="comp2" presStyleCnt="0"/>
      <dgm:spPr/>
    </dgm:pt>
    <dgm:pt modelId="{F2499ECC-602C-45B7-8802-79C8D2861BDD}" type="pres">
      <dgm:prSet presAssocID="{2172C772-E92C-412E-8347-2DCFA49E2821}" presName="circle2" presStyleLbl="node1" presStyleIdx="1" presStyleCnt="3"/>
      <dgm:spPr/>
    </dgm:pt>
    <dgm:pt modelId="{C7FE2D12-60A7-4A5A-B19C-8001DFFDF9B4}" type="pres">
      <dgm:prSet presAssocID="{2172C772-E92C-412E-8347-2DCFA49E2821}" presName="c2text" presStyleLbl="node1" presStyleIdx="1" presStyleCnt="3">
        <dgm:presLayoutVars>
          <dgm:bulletEnabled val="1"/>
        </dgm:presLayoutVars>
      </dgm:prSet>
      <dgm:spPr/>
    </dgm:pt>
    <dgm:pt modelId="{0EFE9F65-E398-4B26-9287-C6EF92861033}" type="pres">
      <dgm:prSet presAssocID="{2172C772-E92C-412E-8347-2DCFA49E2821}" presName="comp3" presStyleCnt="0"/>
      <dgm:spPr/>
    </dgm:pt>
    <dgm:pt modelId="{59679586-235C-47D4-AAA6-BBD38B67B0B1}" type="pres">
      <dgm:prSet presAssocID="{2172C772-E92C-412E-8347-2DCFA49E2821}" presName="circle3" presStyleLbl="node1" presStyleIdx="2" presStyleCnt="3"/>
      <dgm:spPr/>
    </dgm:pt>
    <dgm:pt modelId="{EC92C6D1-D1DD-43B9-8C95-665FE7739CFA}" type="pres">
      <dgm:prSet presAssocID="{2172C772-E92C-412E-8347-2DCFA49E2821}" presName="c3text" presStyleLbl="node1" presStyleIdx="2" presStyleCnt="3">
        <dgm:presLayoutVars>
          <dgm:bulletEnabled val="1"/>
        </dgm:presLayoutVars>
      </dgm:prSet>
      <dgm:spPr/>
    </dgm:pt>
  </dgm:ptLst>
  <dgm:cxnLst>
    <dgm:cxn modelId="{017C7905-5880-4769-8701-54994961F646}" type="presOf" srcId="{E0278D74-3A53-44D2-862C-880941BC7625}" destId="{EC92C6D1-D1DD-43B9-8C95-665FE7739CFA}" srcOrd="1" destOrd="0" presId="urn:microsoft.com/office/officeart/2005/8/layout/venn2"/>
    <dgm:cxn modelId="{6658F615-483D-43CF-946C-99B7D9BFDF54}" srcId="{2172C772-E92C-412E-8347-2DCFA49E2821}" destId="{538A65F8-37DC-4492-B7D8-37021FDD914B}" srcOrd="1" destOrd="0" parTransId="{F10E8644-B7BB-4615-9A68-278E4442F86B}" sibTransId="{F7CA18D7-26B3-48D9-92EC-65892D5B8A91}"/>
    <dgm:cxn modelId="{7E31E42A-3F52-4A33-914A-428C5E38BD28}" type="presOf" srcId="{C5F7CB1C-A8A5-4B43-BCFE-EBF3439952C3}" destId="{5EFBE544-1063-44B3-99CA-CFF7DC96F065}" srcOrd="1" destOrd="0" presId="urn:microsoft.com/office/officeart/2005/8/layout/venn2"/>
    <dgm:cxn modelId="{00868C2F-E1E6-4E61-BB29-6BDD00DBCA9B}" type="presOf" srcId="{2172C772-E92C-412E-8347-2DCFA49E2821}" destId="{34196196-FF53-4C49-890D-700417B12C8A}" srcOrd="0" destOrd="0" presId="urn:microsoft.com/office/officeart/2005/8/layout/venn2"/>
    <dgm:cxn modelId="{984F073F-7C2E-4380-B889-823E5FC20107}" type="presOf" srcId="{E0278D74-3A53-44D2-862C-880941BC7625}" destId="{59679586-235C-47D4-AAA6-BBD38B67B0B1}" srcOrd="0" destOrd="0" presId="urn:microsoft.com/office/officeart/2005/8/layout/venn2"/>
    <dgm:cxn modelId="{91EF8968-4E33-40D4-A281-32A9114E81FB}" srcId="{2172C772-E92C-412E-8347-2DCFA49E2821}" destId="{E0278D74-3A53-44D2-862C-880941BC7625}" srcOrd="2" destOrd="0" parTransId="{1B06EBB0-7DF4-43D0-8063-7618C23AFC35}" sibTransId="{8898E492-CAB4-4876-BA35-89C05DB95D4B}"/>
    <dgm:cxn modelId="{CFE6706A-681B-4E74-8BB9-A562D74A7EDD}" type="presOf" srcId="{538A65F8-37DC-4492-B7D8-37021FDD914B}" destId="{C7FE2D12-60A7-4A5A-B19C-8001DFFDF9B4}" srcOrd="1" destOrd="0" presId="urn:microsoft.com/office/officeart/2005/8/layout/venn2"/>
    <dgm:cxn modelId="{814A2F80-5F3C-4947-B945-DF9C0852E2B7}" type="presOf" srcId="{C5F7CB1C-A8A5-4B43-BCFE-EBF3439952C3}" destId="{477E3CDE-3E3F-486B-BE55-4CAE81DB3375}" srcOrd="0" destOrd="0" presId="urn:microsoft.com/office/officeart/2005/8/layout/venn2"/>
    <dgm:cxn modelId="{7C2E0A8F-01C0-4874-AC56-C36CE93EEA22}" type="presOf" srcId="{538A65F8-37DC-4492-B7D8-37021FDD914B}" destId="{F2499ECC-602C-45B7-8802-79C8D2861BDD}" srcOrd="0" destOrd="0" presId="urn:microsoft.com/office/officeart/2005/8/layout/venn2"/>
    <dgm:cxn modelId="{FB9666E0-D432-4586-8009-208831518A8F}" srcId="{2172C772-E92C-412E-8347-2DCFA49E2821}" destId="{C5F7CB1C-A8A5-4B43-BCFE-EBF3439952C3}" srcOrd="0" destOrd="0" parTransId="{D75E4AA8-8EA2-4AFB-955C-C811BE904EFF}" sibTransId="{6FCBFA7B-97F1-41F8-8F4B-35DBEA839956}"/>
    <dgm:cxn modelId="{8649AD31-9751-4E74-BD63-A833F535447B}" type="presParOf" srcId="{34196196-FF53-4C49-890D-700417B12C8A}" destId="{2FB731F6-38E0-4D19-AD5E-F5FAE15FE71F}" srcOrd="0" destOrd="0" presId="urn:microsoft.com/office/officeart/2005/8/layout/venn2"/>
    <dgm:cxn modelId="{AAC48992-61E0-44DA-8B8B-DCB28FE5FCC5}" type="presParOf" srcId="{2FB731F6-38E0-4D19-AD5E-F5FAE15FE71F}" destId="{477E3CDE-3E3F-486B-BE55-4CAE81DB3375}" srcOrd="0" destOrd="0" presId="urn:microsoft.com/office/officeart/2005/8/layout/venn2"/>
    <dgm:cxn modelId="{BD3E5112-437A-4453-8548-DCFE6334EB97}" type="presParOf" srcId="{2FB731F6-38E0-4D19-AD5E-F5FAE15FE71F}" destId="{5EFBE544-1063-44B3-99CA-CFF7DC96F065}" srcOrd="1" destOrd="0" presId="urn:microsoft.com/office/officeart/2005/8/layout/venn2"/>
    <dgm:cxn modelId="{CE9614FE-9014-4B58-9C01-7BF957866C80}" type="presParOf" srcId="{34196196-FF53-4C49-890D-700417B12C8A}" destId="{2182B12C-98FB-4582-829B-6180A58CBB68}" srcOrd="1" destOrd="0" presId="urn:microsoft.com/office/officeart/2005/8/layout/venn2"/>
    <dgm:cxn modelId="{A36ED8C7-CEC2-4D38-8C6D-E244F17AE913}" type="presParOf" srcId="{2182B12C-98FB-4582-829B-6180A58CBB68}" destId="{F2499ECC-602C-45B7-8802-79C8D2861BDD}" srcOrd="0" destOrd="0" presId="urn:microsoft.com/office/officeart/2005/8/layout/venn2"/>
    <dgm:cxn modelId="{B21592FE-1927-404D-A073-A86FF2DACF94}" type="presParOf" srcId="{2182B12C-98FB-4582-829B-6180A58CBB68}" destId="{C7FE2D12-60A7-4A5A-B19C-8001DFFDF9B4}" srcOrd="1" destOrd="0" presId="urn:microsoft.com/office/officeart/2005/8/layout/venn2"/>
    <dgm:cxn modelId="{4793BD5A-BCA4-4AD5-82B3-DA9C2BC3F784}" type="presParOf" srcId="{34196196-FF53-4C49-890D-700417B12C8A}" destId="{0EFE9F65-E398-4B26-9287-C6EF92861033}" srcOrd="2" destOrd="0" presId="urn:microsoft.com/office/officeart/2005/8/layout/venn2"/>
    <dgm:cxn modelId="{3854EF99-E339-437C-956F-CD3FFC93FD73}" type="presParOf" srcId="{0EFE9F65-E398-4B26-9287-C6EF92861033}" destId="{59679586-235C-47D4-AAA6-BBD38B67B0B1}" srcOrd="0" destOrd="0" presId="urn:microsoft.com/office/officeart/2005/8/layout/venn2"/>
    <dgm:cxn modelId="{6126BB34-7948-43DB-86E7-E6B45FC51718}" type="presParOf" srcId="{0EFE9F65-E398-4B26-9287-C6EF92861033}" destId="{EC92C6D1-D1DD-43B9-8C95-665FE7739CFA}" srcOrd="1" destOrd="0" presId="urn:microsoft.com/office/officeart/2005/8/layout/venn2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77E3CDE-3E3F-486B-BE55-4CAE81DB3375}">
      <dsp:nvSpPr>
        <dsp:cNvPr id="0" name=""/>
        <dsp:cNvSpPr/>
      </dsp:nvSpPr>
      <dsp:spPr>
        <a:xfrm>
          <a:off x="978117" y="0"/>
          <a:ext cx="3168356" cy="3168356"/>
        </a:xfrm>
        <a:prstGeom prst="ellipse">
          <a:avLst/>
        </a:prstGeom>
        <a:solidFill>
          <a:srgbClr val="FF0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Artificial Intelligence</a:t>
          </a:r>
          <a:br>
            <a:rPr lang="en-US" sz="400" kern="1200" dirty="0"/>
          </a:br>
          <a:r>
            <a:rPr lang="en-US" sz="700" kern="1200" dirty="0"/>
            <a:t>A program that can sense, reason, act and adapt</a:t>
          </a:r>
        </a:p>
      </dsp:txBody>
      <dsp:txXfrm>
        <a:off x="2008625" y="158417"/>
        <a:ext cx="1107340" cy="475253"/>
      </dsp:txXfrm>
    </dsp:sp>
    <dsp:sp modelId="{F2499ECC-602C-45B7-8802-79C8D2861BDD}">
      <dsp:nvSpPr>
        <dsp:cNvPr id="0" name=""/>
        <dsp:cNvSpPr/>
      </dsp:nvSpPr>
      <dsp:spPr>
        <a:xfrm>
          <a:off x="1419976" y="792088"/>
          <a:ext cx="2376267" cy="2376267"/>
        </a:xfrm>
        <a:prstGeom prst="ellipse">
          <a:avLst/>
        </a:prstGeom>
        <a:solidFill>
          <a:schemeClr val="bg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Machine Learning</a:t>
          </a:r>
          <a:br>
            <a:rPr lang="en-US" sz="1000" b="1" kern="1200" dirty="0"/>
          </a:br>
          <a:r>
            <a:rPr lang="en-US" sz="700" kern="1200" dirty="0"/>
            <a:t>Algorithm whose performance improve as they are exposed to more data over time</a:t>
          </a:r>
        </a:p>
      </dsp:txBody>
      <dsp:txXfrm>
        <a:off x="2054439" y="940605"/>
        <a:ext cx="1107340" cy="445550"/>
      </dsp:txXfrm>
    </dsp:sp>
    <dsp:sp modelId="{59679586-235C-47D4-AAA6-BBD38B67B0B1}">
      <dsp:nvSpPr>
        <dsp:cNvPr id="0" name=""/>
        <dsp:cNvSpPr/>
      </dsp:nvSpPr>
      <dsp:spPr>
        <a:xfrm>
          <a:off x="1816021" y="1584178"/>
          <a:ext cx="1584178" cy="1584178"/>
        </a:xfrm>
        <a:prstGeom prst="ellipse">
          <a:avLst/>
        </a:prstGeom>
        <a:solidFill>
          <a:schemeClr val="tx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 dirty="0"/>
            <a:t>Deep Learning</a:t>
          </a:r>
          <a:br>
            <a:rPr lang="en-US" sz="1000" b="0" kern="1200" dirty="0"/>
          </a:br>
          <a:r>
            <a:rPr lang="en-US" sz="700" kern="1200" dirty="0"/>
            <a:t>Subset of machine learning in which multilayer neural networks learns from vast amount of data </a:t>
          </a:r>
          <a:endParaRPr lang="en-US" sz="800" kern="1200" dirty="0"/>
        </a:p>
      </dsp:txBody>
      <dsp:txXfrm>
        <a:off x="2048018" y="1980222"/>
        <a:ext cx="1120183" cy="79208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2">
  <dgm:title val=""/>
  <dgm:desc val=""/>
  <dgm:catLst>
    <dgm:cat type="relationship" pri="3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1">
      <dgm:if name="Name2" axis="ch" ptType="node" func="cnt" op="lte" val="3">
        <dgm:constrLst>
          <dgm:constr type="w" for="ch" forName="comp1" refType="w"/>
          <dgm:constr type="h" for="ch" forName="comp1" refType="w" refFor="ch" refForName="comp1"/>
          <dgm:constr type="w" for="ch" forName="comp2" refType="w" fact="0.7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5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primFontSz" for="des" ptType="node" op="equ" val="65"/>
        </dgm:constrLst>
      </dgm:if>
      <dgm:if name="Name3" axis="ch" ptType="node" func="cnt" op="equ" val="4">
        <dgm:constrLst>
          <dgm:constr type="w" for="ch" forName="comp1" refType="w"/>
          <dgm:constr type="h" for="ch" forName="comp1" refType="w" refFor="ch" refForName="comp1"/>
          <dgm:constr type="w" for="ch" forName="comp2" refType="w" fact="0.8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6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4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primFontSz" for="des" ptType="node" op="equ" val="65"/>
        </dgm:constrLst>
      </dgm:if>
      <dgm:else name="Name4">
        <dgm:constrLst>
          <dgm:constr type="w" for="ch" forName="comp1" refType="w"/>
          <dgm:constr type="h" for="ch" forName="comp1" refType="w" refFor="ch" refForName="comp1"/>
          <dgm:constr type="w" for="ch" forName="comp2" refType="w" fact="0.8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7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55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w" for="ch" forName="comp5" refType="w" fact="0.4"/>
          <dgm:constr type="h" for="ch" forName="comp5" refType="w" refFor="ch" refForName="comp5"/>
          <dgm:constr type="ctrX" for="ch" forName="comp5" refType="ctrX" refFor="ch" refForName="comp1"/>
          <dgm:constr type="b" for="ch" forName="comp5" refType="b" refFor="ch" refForName="comp1"/>
          <dgm:constr type="w" for="ch" forName="comp6" refType="w" fact="0.25"/>
          <dgm:constr type="h" for="ch" forName="comp6" refType="w" refFor="ch" refForName="comp6"/>
          <dgm:constr type="ctrX" for="ch" forName="comp6" refType="ctrX" refFor="ch" refForName="comp1"/>
          <dgm:constr type="b" for="ch" forName="comp6" refType="b" refFor="ch" refForName="comp1"/>
          <dgm:constr type="w" for="ch" forName="comp7" refType="w" fact="0.15"/>
          <dgm:constr type="h" for="ch" forName="comp7" refType="w" refFor="ch" refForName="comp7"/>
          <dgm:constr type="ctrX" for="ch" forName="comp7" refType="ctrX" refFor="ch" refForName="comp1"/>
          <dgm:constr type="b" for="ch" forName="comp7" refType="b" refFor="ch" refForName="comp1"/>
          <dgm:constr type="primFontSz" for="des" ptType="node" op="equ" val="65"/>
        </dgm:constrLst>
      </dgm:else>
    </dgm:choose>
    <dgm:ruleLst/>
    <dgm:choose name="Name5">
      <dgm:if name="Name6" axis="ch" ptType="node" func="cnt" op="gte" val="1">
        <dgm:layoutNode name="comp1">
          <dgm:alg type="composite"/>
          <dgm:shape xmlns:r="http://schemas.openxmlformats.org/officeDocument/2006/relationships" r:blip="">
            <dgm:adjLst/>
          </dgm:shape>
          <dgm:presOf/>
          <dgm:choose name="Name7">
            <dgm:if name="Name8" axis="ch" ptType="node" func="cnt" op="equ" val="1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5"/>
                <dgm:constr type="w" for="ch" forName="c1text" refType="w" refFor="ch" refForName="circle1" fact="0.70711"/>
                <dgm:constr type="h" for="ch" forName="c1text" refType="h" refFor="ch" refForName="circle1" fact="0.5"/>
              </dgm:constrLst>
            </dgm:if>
            <dgm:if name="Name9" axis="ch" ptType="node" func="cnt" op="equ" val="2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6"/>
                <dgm:constr type="w" for="ch" forName="c1text" refType="w" refFor="ch" refForName="circle1" fact="0.525"/>
                <dgm:constr type="h" for="ch" forName="c1text" refType="h" refFor="ch" refForName="circle1" fact="0.17"/>
              </dgm:constrLst>
            </dgm:if>
            <dgm:if name="Name10" axis="ch" ptType="node" func="cnt" op="equ" val="3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3495"/>
                <dgm:constr type="h" for="ch" forName="c1text" refType="h" refFor="ch" refForName="circle1" fact="0.15"/>
              </dgm:constrLst>
            </dgm:if>
            <dgm:if name="Name11" axis="ch" ptType="node" func="cnt" op="equ" val="4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2796"/>
                <dgm:constr type="h" for="ch" forName="c1text" refType="h" refFor="ch" refForName="circle1" fact="0.15"/>
              </dgm:constrLst>
            </dgm:if>
            <dgm:if name="Name12" axis="ch" ptType="node" func="cnt" op="gte" val="5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"/>
                <dgm:constr type="w" for="ch" forName="c1text" refType="w" refFor="ch" refForName="circle1" fact="0.375"/>
                <dgm:constr type="h" for="ch" forName="c1text" refType="h" refFor="ch" refForName="circle1" fact="0.1"/>
              </dgm:constrLst>
            </dgm:if>
            <dgm:else name="Name13"/>
          </dgm:choose>
          <dgm:ruleLst/>
          <dgm:layoutNode name="circle1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1 1" cnt="1 0"/>
            <dgm:constrLst>
              <dgm:constr type="h" refType="w"/>
            </dgm:constrLst>
            <dgm:ruleLst/>
          </dgm:layoutNode>
          <dgm:layoutNode name="c1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1 1" cnt="1 0"/>
            <dgm:constrLst/>
            <dgm:ruleLst>
              <dgm:rule type="primFontSz" val="5" fact="NaN" max="NaN"/>
            </dgm:ruleLst>
          </dgm:layoutNode>
        </dgm:layoutNode>
      </dgm:if>
      <dgm:else name="Name14"/>
    </dgm:choose>
    <dgm:choose name="Name15">
      <dgm:if name="Name16" axis="ch" ptType="node" func="cnt" op="gte" val="2">
        <dgm:layoutNode name="comp2">
          <dgm:alg type="composite"/>
          <dgm:shape xmlns:r="http://schemas.openxmlformats.org/officeDocument/2006/relationships" r:blip="">
            <dgm:adjLst/>
          </dgm:shape>
          <dgm:presOf/>
          <dgm:choose name="Name17">
            <dgm:if name="Name18" axis="ch" ptType="node" func="cnt" op="equ" val="2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5"/>
                <dgm:constr type="w" for="ch" forName="c2text" refType="w" refFor="ch" refForName="circle2" fact="0.70711"/>
                <dgm:constr type="h" for="ch" forName="c2text" refType="h" refFor="ch" refForName="circle2" fact="0.5"/>
              </dgm:constrLst>
            </dgm:if>
            <dgm:if name="Name19" axis="ch" ptType="node" func="cnt" op="equ" val="3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625"/>
                <dgm:constr type="w" for="ch" forName="c2text" refType="w" refFor="ch" refForName="circle2" fact="0.466"/>
                <dgm:constr type="h" for="ch" forName="c2text" refType="h" refFor="ch" refForName="circle2" fact="0.1875"/>
              </dgm:constrLst>
            </dgm:if>
            <dgm:if name="Name20" axis="ch" ptType="node" func="cnt" op="equ" val="4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"/>
                <dgm:constr type="w" for="ch" forName="c2text" refType="w" refFor="ch" refForName="circle2" fact="0.3495"/>
                <dgm:constr type="h" for="ch" forName="c2text" refType="h" refFor="ch" refForName="circle2" fact="0.18"/>
              </dgm:constrLst>
            </dgm:if>
            <dgm:if name="Name21" axis="ch" ptType="node" func="cnt" op="gte" val="5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15"/>
                <dgm:constr type="w" for="ch" forName="c2text" refType="w" refFor="ch" refForName="circle2" fact="0.43125"/>
                <dgm:constr type="h" for="ch" forName="c2text" refType="h" refFor="ch" refForName="circle2" fact="0.115"/>
              </dgm:constrLst>
            </dgm:if>
            <dgm:else name="Name22"/>
          </dgm:choose>
          <dgm:ruleLst/>
          <dgm:layoutNode name="circle2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2 1" cnt="1 0"/>
            <dgm:constrLst>
              <dgm:constr type="h" refType="w"/>
            </dgm:constrLst>
            <dgm:ruleLst/>
          </dgm:layoutNode>
          <dgm:layoutNode name="c2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2 1" cnt="1 0"/>
            <dgm:constrLst/>
            <dgm:ruleLst>
              <dgm:rule type="primFontSz" val="5" fact="NaN" max="NaN"/>
            </dgm:ruleLst>
          </dgm:layoutNode>
        </dgm:layoutNode>
      </dgm:if>
      <dgm:else name="Name23"/>
    </dgm:choose>
    <dgm:choose name="Name24">
      <dgm:if name="Name25" axis="ch" ptType="node" func="cnt" op="gte" val="3">
        <dgm:layoutNode name="comp3">
          <dgm:alg type="composite"/>
          <dgm:shape xmlns:r="http://schemas.openxmlformats.org/officeDocument/2006/relationships" r:blip="">
            <dgm:adjLst/>
          </dgm:shape>
          <dgm:presOf/>
          <dgm:choose name="Name26">
            <dgm:if name="Name27" axis="ch" ptType="node" func="cnt" op="equ" val="3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5"/>
                <dgm:constr type="w" for="ch" forName="c3text" refType="w" refFor="ch" refForName="circle3" fact="0.70711"/>
                <dgm:constr type="h" for="ch" forName="c3text" refType="h" refFor="ch" refForName="circle3" fact="0.5"/>
              </dgm:constrLst>
            </dgm:if>
            <dgm:if name="Name28" axis="ch" ptType="node" func="cnt" op="equ" val="4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875"/>
                <dgm:constr type="w" for="ch" forName="c3text" refType="w" refFor="ch" refForName="circle3" fact="0.466"/>
                <dgm:constr type="h" for="ch" forName="c3text" refType="h" refFor="ch" refForName="circle3" fact="0.225"/>
              </dgm:constrLst>
            </dgm:if>
            <dgm:if name="Name29" axis="ch" ptType="node" func="cnt" op="gte" val="5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38"/>
                <dgm:constr type="w" for="ch" forName="c3text" refType="w" refFor="ch" refForName="circle3" fact="0.5175"/>
                <dgm:constr type="h" for="ch" forName="c3text" refType="h" refFor="ch" refForName="circle3" fact="0.138"/>
              </dgm:constrLst>
            </dgm:if>
            <dgm:else name="Name30"/>
          </dgm:choose>
          <dgm:ruleLst/>
          <dgm:layoutNode name="circle3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3 1" cnt="1 0"/>
            <dgm:constrLst>
              <dgm:constr type="h" refType="w"/>
            </dgm:constrLst>
            <dgm:ruleLst/>
          </dgm:layoutNode>
          <dgm:layoutNode name="c3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3 1" cnt="1 0"/>
            <dgm:constrLst/>
            <dgm:ruleLst>
              <dgm:rule type="primFontSz" val="5" fact="NaN" max="NaN"/>
            </dgm:ruleLst>
          </dgm:layoutNode>
        </dgm:layoutNode>
      </dgm:if>
      <dgm:else name="Name31"/>
    </dgm:choose>
    <dgm:choose name="Name32">
      <dgm:if name="Name33" axis="ch" ptType="node" func="cnt" op="gte" val="4">
        <dgm:layoutNode name="comp4">
          <dgm:alg type="composite"/>
          <dgm:shape xmlns:r="http://schemas.openxmlformats.org/officeDocument/2006/relationships" r:blip="">
            <dgm:adjLst/>
          </dgm:shape>
          <dgm:presOf/>
          <dgm:choose name="Name34">
            <dgm:if name="Name35" axis="ch" ptType="node" func="cnt" op="equ" val="4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5"/>
                <dgm:constr type="w" for="ch" forName="c4text" refType="w" refFor="ch" refForName="circle4" fact="0.70711"/>
                <dgm:constr type="h" for="ch" forName="c4text" refType="h" refFor="ch" refForName="circle4" fact="0.5"/>
              </dgm:constrLst>
            </dgm:if>
            <dgm:if name="Name36" axis="ch" ptType="node" func="cnt" op="gte" val="5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18"/>
                <dgm:constr type="w" for="ch" forName="c4text" refType="w" refFor="ch" refForName="circle4" fact="0.54"/>
                <dgm:constr type="h" for="ch" forName="c4text" refType="h" refFor="ch" refForName="circle4" fact="0.18"/>
              </dgm:constrLst>
            </dgm:if>
            <dgm:else name="Name37"/>
          </dgm:choose>
          <dgm:ruleLst/>
          <dgm:layoutNode name="circle4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4 1" cnt="1 0"/>
            <dgm:constrLst>
              <dgm:constr type="h" refType="w"/>
            </dgm:constrLst>
            <dgm:ruleLst/>
          </dgm:layoutNode>
          <dgm:layoutNode name="c4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4 1" cnt="1 0"/>
            <dgm:constrLst/>
            <dgm:ruleLst>
              <dgm:rule type="primFontSz" val="5" fact="NaN" max="NaN"/>
            </dgm:ruleLst>
          </dgm:layoutNode>
        </dgm:layoutNode>
      </dgm:if>
      <dgm:else name="Name38"/>
    </dgm:choose>
    <dgm:choose name="Name39">
      <dgm:if name="Name40" axis="ch" ptType="node" func="cnt" op="gte" val="5">
        <dgm:layoutNode name="comp5">
          <dgm:alg type="composite"/>
          <dgm:shape xmlns:r="http://schemas.openxmlformats.org/officeDocument/2006/relationships" r:blip="">
            <dgm:adjLst/>
          </dgm:shape>
          <dgm:presOf/>
          <dgm:choose name="Name41">
            <dgm:if name="Name42" axis="ch" ptType="node" func="cnt" op="equ" val="5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5"/>
                <dgm:constr type="w" for="ch" forName="c5text" refType="w" refFor="ch" refForName="circle5" fact="0.70711"/>
                <dgm:constr type="h" for="ch" forName="c5text" refType="h" refFor="ch" refForName="circle5" fact="0.5"/>
              </dgm:constrLst>
            </dgm:if>
            <dgm:if name="Name43" axis="ch" ptType="node" func="cnt" op="gte" val="6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25"/>
                <dgm:constr type="w" for="ch" forName="c5text" refType="w" refFor="ch" refForName="circle5" fact="0.65"/>
                <dgm:constr type="h" for="ch" forName="c5text" refType="h" refFor="ch" refForName="circle5" fact="0.25"/>
              </dgm:constrLst>
            </dgm:if>
            <dgm:else name="Name44"/>
          </dgm:choose>
          <dgm:ruleLst/>
          <dgm:layoutNode name="circle5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5 1" cnt="1 0"/>
            <dgm:constrLst>
              <dgm:constr type="h" refType="w"/>
            </dgm:constrLst>
            <dgm:ruleLst/>
          </dgm:layoutNode>
          <dgm:layoutNode name="c5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5 1" cnt="1 0"/>
            <dgm:constrLst/>
            <dgm:ruleLst>
              <dgm:rule type="primFontSz" val="5" fact="NaN" max="NaN"/>
            </dgm:ruleLst>
          </dgm:layoutNode>
        </dgm:layoutNode>
      </dgm:if>
      <dgm:else name="Name45"/>
    </dgm:choose>
    <dgm:choose name="Name46">
      <dgm:if name="Name47" axis="ch" ptType="node" func="cnt" op="gte" val="6">
        <dgm:layoutNode name="comp6">
          <dgm:alg type="composite"/>
          <dgm:shape xmlns:r="http://schemas.openxmlformats.org/officeDocument/2006/relationships" r:blip="">
            <dgm:adjLst/>
          </dgm:shape>
          <dgm:presOf/>
          <dgm:choose name="Name48">
            <dgm:if name="Name49" axis="ch" ptType="node" func="cnt" op="equ" val="6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5"/>
                <dgm:constr type="w" for="ch" forName="c6text" refType="w" refFor="ch" refForName="circle6" fact="0.70711"/>
                <dgm:constr type="h" for="ch" forName="c6text" refType="h" refFor="ch" refForName="circle6" fact="0.5"/>
              </dgm:constrLst>
            </dgm:if>
            <dgm:if name="Name50" axis="ch" ptType="node" func="cnt" op="gte" val="7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27"/>
                <dgm:constr type="w" for="ch" forName="c6text" refType="w" refFor="ch" refForName="circle6" fact="0.68"/>
                <dgm:constr type="h" for="ch" forName="c6text" refType="h" refFor="ch" refForName="circle6" fact="0.241"/>
              </dgm:constrLst>
            </dgm:if>
            <dgm:else name="Name51"/>
          </dgm:choose>
          <dgm:ruleLst/>
          <dgm:layoutNode name="circle6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6 1" cnt="1 0"/>
            <dgm:constrLst>
              <dgm:constr type="h" refType="w"/>
            </dgm:constrLst>
            <dgm:ruleLst/>
          </dgm:layoutNode>
          <dgm:layoutNode name="c6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6 1" cnt="1 0"/>
            <dgm:constrLst/>
            <dgm:ruleLst>
              <dgm:rule type="primFontSz" val="5" fact="NaN" max="NaN"/>
            </dgm:ruleLst>
          </dgm:layoutNode>
        </dgm:layoutNode>
      </dgm:if>
      <dgm:else name="Name52"/>
    </dgm:choose>
    <dgm:choose name="Name53">
      <dgm:if name="Name54" axis="ch" ptType="node" func="cnt" op="gte" val="7">
        <dgm:layoutNode name="comp7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circle7" refType="w"/>
            <dgm:constr type="h" for="ch" forName="circle7" refType="h"/>
            <dgm:constr type="ctrX" for="ch" forName="circle7" refType="w" fact="0.5"/>
            <dgm:constr type="ctrY" for="ch" forName="circle7" refType="h" fact="0.5"/>
            <dgm:constr type="ctrX" for="ch" forName="c7text" refType="w" fact="0.5"/>
            <dgm:constr type="ctrY" for="ch" forName="c7text" refType="h" fact="0.5"/>
            <dgm:constr type="w" for="ch" forName="c7text" refType="w" refFor="ch" refForName="circle7" fact="0.70711"/>
            <dgm:constr type="h" for="ch" forName="c7text" refType="h" refFor="ch" refForName="circle7" fact="0.5"/>
          </dgm:constrLst>
          <dgm:ruleLst/>
          <dgm:layoutNode name="circle7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7 1" cnt="1 0"/>
            <dgm:constrLst>
              <dgm:constr type="h" refType="w"/>
            </dgm:constrLst>
            <dgm:ruleLst/>
          </dgm:layoutNode>
          <dgm:layoutNode name="c7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7 1" cnt="1 0"/>
            <dgm:constrLst/>
            <dgm:ruleLst>
              <dgm:rule type="primFontSz" val="5" fact="NaN" max="NaN"/>
            </dgm:ruleLst>
          </dgm:layoutNode>
        </dgm:layoutNode>
      </dgm:if>
      <dgm:else name="Name5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08T07:50:10.5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14730 4527 75 0,'0'0'5'15,"0"0"19"-15,0 0-18 16,0 0 1-16,0 0 31 16,0 1 26-16,3 20 53 15,2-4 13-15,8 20 52 16,5 10-39-16,3 21-72 16,1 6-32-16,0 5-32 15,-2-2-5-15,-4-4 0 0,0-3 7 16,-3-9 14-16,-2-3 4 15,-4-16 7-15,0-8 3 16,-5-19-1-16,0-10 3 16,-3-23-4-16,-4-9-2 15,-3-18-12-15,-5-6-11 16,-3-7-3-16,-3-5-3 0,-2-9 0 16,-3-3 2-16,1-2-4 15,1 0 4-15,6 7-2 16,3 9-2-16,7 16 5 15,5 11 5-15,8 17 9 16,7 11 6-16,13 22 1 16,9 16-3-16,9 23-12 15,6 7-1-15,6 8-8 16,-1-1-2-16,-2-12 0 16,-6-6-2-16,-10-17 0 15,-1-10 0-15,-10-18-24 16,-4-6-10-16,-10-16-152 15,-9-6 114-15</inkml:trace>
  <inkml:trace contextRef="#ctx0" brushRef="#br0" timeOffset="267.95">14856 5072 946 0,'12'-4'59'0,"2"-5"34"0,9-9-66 16,3-6-6-16,5-15-9 15,4-4-10-15,3-7-35 16,-2 1-29-16,-4 4-132 16,-6 4-77-16,-7 7 33 15,-4 7 64-15,-6 11 88 16,-2 7 55-16,-4 9 33 15,1 3-2-15,-2 7 0 16</inkml:trace>
  <inkml:trace contextRef="#ctx0" brushRef="#br0" timeOffset="516.02">15213 4775 347 0,'14'18'123'16,"0"2"192"-16,4 0-106 15,-1 2-74-15,-2-2-87 16,-2 0-17-16,-2-6-21 0,-4-1-5 15,-4-7-3-15,-3-6 4 16,0 0-12-16,-10-13-7 16,1-6-20-16,1-5-23 15,1-7-55-15,0-1-14 16,1-2 27-16,1 2 34 16,-1 2 101-16,0 1 31 15,4 4 32-15,-1 2 5 16,4 3-42-16,1 0-29 0,4-4-227 15,1-3 130-15</inkml:trace>
  <inkml:trace contextRef="#ctx0" brushRef="#br0" timeOffset="1166.44">15480 4573 1161 0,'0'0'31'0,"-1"0"-9"16,-21-7-9-16,10 8 30 15,-2 1 11-15,3 3 14 16,3 4-12-16,1 2-25 16,1 4-8-16,2 3-21 15,2 2-2-15,3 1-3 0,4-1-5 16,1-3 0-16,3 0 0 15,2-6 4-15,0-1 1 16,2-4-1-16,0-5 0 16,3-5-2-16,3-7 4 15,2-13-4-15,0-7 2 16,-1-14-15-16,-1-5-6 16,-5-1-2-16,-2 1 5 0,-12 10 20 15,-3 5 8-15,-10 8 21 16,-5 6 4-16,-9 4-2 15,-4 0-5-15,-4-1-15 16,5-1-5-16,9 0-4 16,6-1 0-16,10 8-2 15,7 3 0-15,8 13-2 16,10 12-1-16,12 18 3 16,1 6 4-16,6 8 5 15,-2-2 3-15,-5-10-4 16,-1-6-2-16,-2-13-4 15,-4-8-2-15,-3-9-2 16,-6-7 0-16,-5-11-6 16,-1-5 1-16,-7-9-1 15,2 0 4-15,-5 0 4 0,0 0 4 16,0 5 2-16,0 2 0 16,2 7 2-16,4 5-4 15,5 13-4-15,4 4-4 16,2 14 0-16,2 7 2 15,-2 2 4-15,-2-2 2 16,-1-9-8-16,-1-8-15 16,-1-10-49-16,-3-8-42 0,-5-9 62 15</inkml:trace>
  <inkml:trace contextRef="#ctx0" brushRef="#br0" timeOffset="1332.56">15886 4252 755 0,'5'9'107'15,"1"0"127"-15,10-2-186 16,1 0-17-16,4-3-19 16,-2-2-7-16,-4-3-6 15,-3-3 1-15,-7-2 3 16,-3 0 7-16,-8-3 2 16,-6-2-8-16,-7-6 1 15</inkml:trace>
  <inkml:trace contextRef="#ctx0" brushRef="#br0" timeOffset="1536.38">15686 3826 985 0,'1'-38'50'16,"12"3"7"-16,6 8-3 16,16 12 10-16,3 11 4 15,10 26-16-15,3 14-7 16,1 18-22-16,4 6-4 0,-6-5-13 15,-1-5-12-15,-9-12-44 16,-7-2-47-16,-11-6 52 16</inkml:trace>
  <inkml:trace contextRef="#ctx0" brushRef="#br0" timeOffset="2117.15">16025 4042 1406 0,'23'-28'31'0,"8"-11"-29"16,3-7-16-16,7-6-23 16,-1 0-23-16,-7 12-54 0,-2 5-6 15,-13 15 11-15,-5 9 13 16,-9 14 76-16,-4 10 29 15,-6 10 27-15,-1 4 14 16,0 2 5-16,2-1-15 16,5-8-34-16,6-5-20 15,2-13-77-15,2-7-7 16,0-10 32-16,1-1 66 0,1-1 139 16,0 0 20-16,3-4-31 15,2-3-35 1,5-6-57-16,3-2-18 0,0-5-22 15,-1 4-4-15,-8 0-3 16,-5 2 1-16,-9 11 4 16,-5 3 6-16,-13 11 0 15,-6 4 4 1,-5 9 6-16,-1 2-1 0,5 8 5 16,3 5-4-16,9 4-5 15,2 5-1 1,6 11-6-16,3 5 2 0,4 4 0 15,2-3 0-15,6-12 4 16,5-12 2-16,14-24 2 16,6-13 1-16,8-27-9 15,1-11-17-15,-3-14-72 0,-2-4-39 16,-3-2-23-16,-2 4-20 16,-8 8 91-16,-3 6 49 15,-13 7 31-15,-5 3-12 16,-11 3 12-16</inkml:trace>
  <inkml:trace contextRef="#ctx0" brushRef="#br0" timeOffset="2300.17">16567 2860 953 0,'-4'12'91'0,"4"13"13"16,7 12-36-16,11 21-39 15,5 8-8-15,10 7-5 16,0-2-5-16,3-8-7 15,-2-7-4-15,-2-12-17 16,-4-7-20-16,-7-12-95 16,-6-5-167-16,-12-13 167 15</inkml:trace>
  <inkml:trace contextRef="#ctx0" brushRef="#br0" timeOffset="3099.56">16658 3197 1305 0,'21'-32'39'15,"6"1"-18"-15,3 5-9 16,5 11 5-16,0 6-2 16,-4 14-3-16,-5 8-2 15,-6 10-2-15,-7 2-5 16,-3 1 7-16,-2-3-2 0,3-7-4 15,3-5-2-15,1-8 2 16,1-3-1-16,-3-8 3 16,1-1 0-16,-3-5-4 15,-2-3 0-15,-4-5-4 16,-2-2-4-16,-3-4-4 16,-2-1-3-16,0 2 3 15,-1 1 2-15,1 6 7 16,1 2 2-16,1 7 5 15,-1 2 2-15,1 9 0 16,0 0 0-16,0 0-1 16,13 12 3-16,0-2-4 15,3 1 0-15,1 1-4 16,-1 1-1-16,-2-4-1 16,-3-1 2-16,-2-5-2 15,-2-3 6-15,1-5 2 16,0-6 4-16,2-11-5 0,-1-4-3 15,1-9-27-15,5-3-16 16,-7-2-48-16,-2 1-20 16,-2 6 7-16,-2 6 16 15,1 11 59-15,4 7 25 0,-3 9 10 16,-2 6 0-16,2 8-7 16,-1 3 1-16,2-2-4 15,2-1-7-15,6-12-7 16,0-5-3-16,6-10 17 15,-5-4 21-15,2-1 37 16,0 0 12-16,-2 1 9 16,1 2-7-16,-2-2-29 15,0-1-16-15,-3-3-18 16,1 0-5-16,-5-3-4 16,-2 0 2-16,-6 3-2 15,-5 2 4-15,-2 6 0 16,-3 4 2-16,-4 9 3 15,0 5-1-15,1 13 4 16,2 6-1-16,11 10-3 16,5 3 2-16,12 1-2 15,5-4-5-15,11-16-1 0,8-12-2 16,11-26 0-16,7-14 0 16,1-22-25-16,-1-10-29 15,-6-13 31-15</inkml:trace>
  <inkml:trace contextRef="#ctx0" brushRef="#br0" timeOffset="3916.77">13547 6643 807 0,'3'-5'87'16,"4"-5"40"-16,2-3-54 15,4-6-50-15,4-5-6 0,1-5-7 16,3-4-4-16,0-4-6 16,-1-4 2-16,4 0-2 15,-4 0 0-15,2 4 2 16,0 1 0-16,2 1 0 15,-1-2-2-15,6-4-26 16,1 0-71-16,-6-1 56 16</inkml:trace>
  <inkml:trace contextRef="#ctx0" brushRef="#br0" timeOffset="4252.35">13769 5995 1454 0,'16'-13'35'0,"7"-7"-4"15,16-10-37-15,5-5 0 16,1-3 6-16,-2 0 4 15,-2 5 4-15,-3 4 0 16,-3 10-1-16,-1 6 1 16,-9 10-6-16,-2 6-2 0,-7 12 0 15,-5 7 2-15,-7 12 1 16,-1 8 0-16,-8 11-3 16,-1 5 0-16,-7 6 0 15,-2 0 3-15,2-5-22 16,-1-6-17-16,7-19-220 15,6-11 165-15</inkml:trace>
  <inkml:trace contextRef="#ctx0" brushRef="#br0" timeOffset="4984.39">14370 7603 928 0,'0'0'32'0,"0"0"18"0,0 0-48 15,1 0 5-15,11-1 37 16,-3-8 6-16,2-9 16 15,4-5-4-15,5-13-29 16,5-7-10-16,9-10-17 16,5-5 0-16,12-7-4 15,1-3-2-15,-2-2 0 16,-7 0 0-16,-9 8-12 16,-5 5-17-16,-4 10-263 15,-2 6 178-15</inkml:trace>
  <inkml:trace contextRef="#ctx0" brushRef="#br0" timeOffset="5332.63">14797 6641 1272 0,'18'-11'35'0,"5"-3"-24"16,3 0-5-16,4-4-2 15,0 2-2-15,-3 3 4 16,-3 1-4-16,-3 4 2 15,-8 4 0-15,-6 7-1 16,-4 8-1-16,-10 14-2 16,-1 10 2-16,-6 17 4 15,-1 6 0-15,3 2 4 16,2-2-3-16,9-15-49 16,1-12 30-16</inkml:trace>
  <inkml:trace contextRef="#ctx0" brushRef="#br0" timeOffset="32598.72">15188 6136 1346 0,'-6'8'54'0,"5"-4"0"16,4-4-23-16,9-11-14 16,9-6 3-16,2-15 11 15,6-6 32-15,-1-13 14 16,-3-8 7-16,5-9 18 0,-2-3 2 15,9-3-29-15,3 2-21 16,3 8-30-16,-3 6-21 16,-9 14-3-16,-7 9 3 15,-11 15-15-15,-4 8-21 16,-9 12-111-16,0 0-44 16,-13 5-63-16,1 3 79 15,0 4 104-15</inkml:trace>
  <inkml:trace contextRef="#ctx0" brushRef="#br0" timeOffset="33033.64">15381 5807 1206 0,'1'16'66'16,"10"7"35"-16,4 5-59 0,21 17-32 15,12 8-4-15,12 15-4 16,4 3 0-16,-1 1 0 15,-5-3-2-15,-7-6-31 16,-6-7-39-16,-10-12 41 16</inkml:trace>
  <inkml:trace contextRef="#ctx0" brushRef="#br0" timeOffset="33532.58">15828 6008 1243 0,'6'13'35'0,"5"-4"-8"16,0-7-23-16,1-5 0 15,0-11 1-15,-2-5 3 0,1-12 2 16,1-4 1-16,-2-8 3 16,-1-2 5-16,-3 0-7 15,-2 2-4-15,-3 3 0 16,-1 3-5-16,-4 9-1 16,-4 3-6-16,-2 8-7 15,-2 5-7-15,-1 6-9 16,0 5 2-16,-4 6 0 15,-3 7 0-15,-1 11 11 16,-1 5 6-16,3 11 36 16,5 3 22-16,7 5 24 15,7 0 7-15,10 0-14 16,7-3 35-16,7-9-64 16,2-5-26-16,4-15-42 15,-2-8-8-15,1-14 2 16,-1-6 3-16,-6-12 12 0,0-4 10 15,-8-9-12-15,1-4-12 16,-3-7-64-16,-1-4-67 16,-1 0 90-16</inkml:trace>
  <inkml:trace contextRef="#ctx0" brushRef="#br0" timeOffset="33798.62">16070 5504 366 0,'5'-7'154'0,"-5"7"202"0,9-1-94 15,2 9-74-15,5 11-70 16,0 5-34-16,4 5-29 15,-1 1-13-15,1-2-36 16,2-3 0-16,-7-5-6 16,-2-4-3-16,-9-6 6 15,-3-4 0-15,-8-5 9 16,-4-1-9-16,0-9-6 16,-4-6-15-16,4-16-57 15,1-9 13-15,2-12-146 16,5-5-183-16,1-3 182 15,15-72-167-15,-17 142 443 16,15-40 217-16,-3 14-173 16,-1 4 149-16,-1 14-201 15,-1 5-52-15,1 0-10 0</inkml:trace>
  <inkml:trace contextRef="#ctx0" brushRef="#br0" timeOffset="34415.25">16353 5365 1831 0,'2'17'75'16,"0"-1"11"-16,5 1-169 16,0-1-10-16,-2 0 66 15,-1 0 27-15,-2-3 21 16,1-2 6-16,0-3-15 15,0-3-3-15,1-1-24 16,-4-4-21-16,0 0-21 16,0 0-18-16,-1 0-14 15,-19-8 36-15,10-6 32 16,-2-3 10-16,0-10 7 16,0-3 4-16,0-9 0 15,1-3-2-15,4 0 0 16,2 1 0-16,9 7 8 15,3 5 9-15,5 10 14 16,1 5 37-16,4 11-9 0,1 4-16 16,4 11-20-16,1 1-15 15,1 5 6-15,-2 0-9 16,-3-2-6-16,-4 2 3 16,-5-5-3-16,-3-1 0 15,-6-3 9-15,-2-2 0 16,-1-5-3-16,-3-4-3 15,0-12-9-15,2-6-9 16,-1-10-3-16,1-4 9 0,1 0 12 16,0 0 0-16,2 3 12 15,3 3 12-15,2 8 6 16,-1 2 0-16,3 11-12 16,0 5-3-16,7 11-12 15,3 9 0-15,2 9 6 16,1 2-6-16,-2-4-3 15,-1-6-18-15,1-11-33 16,0-7-18-16,-2-14-88 16,-2-6 43-16,-4-12 69 15</inkml:trace>
  <inkml:trace contextRef="#ctx0" brushRef="#br0" timeOffset="34599.82">16747 4798 584 0,'6'3'148'0,"4"3"164"15,7 16-202-15,3 7-19 16,2 12-41-16,-1 1-17 16,-7-3-23-16,-2-6-6 15,-6-10 0-15,-6-6-1 16,-1-8-3-16,-5-6-7 16,-10-5-177-16,-2-5 133 0</inkml:trace>
  <inkml:trace contextRef="#ctx0" brushRef="#br0" timeOffset="35382.44">16617 4863 1167 0,'-1'-10'105'0,"3"-4"96"16,6-3-133-16,7-8-14 16,4-3-24-16,5-6-9 15,1 0-3-15,0 4-9 16,-2 1-4-16,-3 13-2 15,1 5 0-15,-2 11 0 16,-2 5 0-16,2 10 3 16,-3 4-3-16,0 3-24 15,-2 2-29-15,-2-1-43 16,-3-4 45-16,-3-5 5 0,0-4 14 16,-6-10 23-16,0 1 6 15,0-1 12-15,-6-5 2 16,0-15-1-16,-4-6 1 15,5-11-10-15,-1-1 0 16,6-3-3-16,6-1-1 16,3 7 2-16,4 3 4 15,3 12 10-15,-1 8-1 0,2 15 1 16,1 7-3 0,3 11-7-16,0 3 8 0,3-2-14 15,-1-7-12-15,1-7-23 16,2-6-19-16,-3-8-70 15,-3-1-35-15,-6-7-1 16,-3-2-9-16,-4-3 96 16,-2-1 55-1,-2-4 25-15,1-2 0 0,-4-1-7 16,-1-2-7-16,-5 1 7 16,-1 3 16-16,0 4 43 15,-1 3 18-15,4 8 19 16,4 10-12-16,0 0-20 15,-5-2 3-15,11 16 5 16,0-1-2-16,6 3-16 16,3-3-15-16,2-8-24 0,2-6-5 15,3-11-10-15,1-7-4 16,-2-11-19-16,-2-4-4 16,-6-3-20-16,-4 1-3 15,-7 5 5-15,-3 5 9 16,-11 6 14-16,-3 6 14 15,-6 7 14-15,-3 5 4 0,3 10 7 16,1 5 14-16,3 7 4 16,3 5 0-16,2 6-8 15,0 0-11-15,4-2-16 16,1-1 0-16,1-9-6 16,5-4-4-16,-2-8 3 15,2-7-5-15,2-8 4 16,4-10-2-16,4-12-67 15,2-6 56-15</inkml:trace>
  <inkml:trace contextRef="#ctx0" brushRef="#br0" timeOffset="35665.36">17250 3656 1210 0,'0'0'43'15,"0"0"-5"-15,0 0-7 16,2 8-2-16,9 4 4 16,4 17 8-16,8 7-2 15,5 19-16-15,2 7-6 0,3-1-11 16,-2-3-2-16,-2-16-2 15,0-10-6-15,-5-11-11 16,0-7-18-16,-7-10-297 16,-7-6 229-16</inkml:trace>
  <inkml:trace contextRef="#ctx0" brushRef="#br0" timeOffset="36033.26">17548 3766 2210 0,'4'19'51'0,"9"3"-221"0,4 1-93 16,6 0-6-16,-1 0 170 16,-8-2 83-16,-1-2 20 15,-3-8 23-15,-2-5 2 16,1-8 2-16,0-7 14 15,-1-12-18-15,-1-6-12 16,0-11-24-16,-2-4-15 16,-5-1-9-16,-1 1 10 15,-8 7 12-15,-5 2 7 16,-6 7 4-16,-5 4 0 0,2 8-2 31,1 5 2-31,6 13 0 0,4 6-2 16,6 11 2-16,3 1 0 0,9 1-12 15,5-4-17-15,5-13-253 16,5-8 192-16</inkml:trace>
  <inkml:trace contextRef="#ctx0" brushRef="#br0" timeOffset="36466.9">17884 3354 119 0,'2'-16'2'15,"-2"1"3"-15,-6 10 134 16,-3 4 57-16,-3 13 182 0,0 7-19 16,-2 14-177-16,2 6-60 15,3 4-41-15,0 0 14 16,7-7-62-16,1-10-18 16,3-9-24-16,4-7-9 15,3-11-6-15,1-6-5 16,1-10 17-16,0-4 9 15,3-11 9-15,1 0 3 16,0-4 0-16,1 2-9 0,-3 5 0 16,-4 6 6-16,1 10-6 15,-3 6 0-15,2 12 3 16,-2 8 11-16,6 16 13 16,3 8 6-16,7 10 0 15,4 2-9-15,4 0-18 16,2-4 3-16,1-5-15 15,-2 1-3-15,-3 2-33 16,-6 4-6-16,-8 6 4 16,-4-1-7-16,-11-2 27 15,0-6 6-15,-9-15-20 16,-4-10-19-16,-6-26 36 16</inkml:trace>
  <inkml:trace contextRef="#ctx0" brushRef="#br0" timeOffset="36632.75">18019 3172 1285 0,'23'6'31'0,"0"5"-21"16,2 12-8-16,-2 7-2 15,-8 3 6-15,-3 0 0 0,-11-5-2 16,-2-7-2-16,-11-13-163 15,-2-9 118-15</inkml:trace>
  <inkml:trace contextRef="#ctx0" brushRef="#br0" timeOffset="36782.35">17934 3183 1906 0,'13'-2'21'0,"7"-10"-293"16,3-8-94-16,2-11 237 16</inkml:trace>
  <inkml:trace contextRef="#ctx0" brushRef="#br0" timeOffset="37148.68">18114 3000 680 0,'11'3'45'0,"-1"2"21"16,-2 7-75-16,-1 3-11 15,0 2-8-15,1 0 3 16,0-4 5-16,1-1-3 15,0-8 3-15,0-1 11 16,0-3 118-16,-2-1 71 16,-2 1 46-16,-5 0-11 15,0 0-49-15,1 0 114 0,0 0-116 16,11-10-62-16,-4-4-81 16,-1-6-30-16,1-10-48 15,-3-2-15-15,-2-1-14 16,-1 1 20-16,-5 6 33 15,-1 2 18-15,-8 7 9 16,-3 3 0-16,-4 8-18 16,-3 4-3-16,4 12-17 15,3 7 8-15,5 9 15 16,4 6 3-16,6 10 18 16,4 3 0-16,7 5 3 15,5-2 3-15,2-11-3 16,2-6-6-16,2-18-27 15,0-11-1-15,5-20-239 16,-1-17 189-16</inkml:trace>
  <inkml:trace contextRef="#ctx0" brushRef="#br0" timeOffset="37448.99">18482 2522 1699 0,'-13'59'6'16,"7"-5"36"-16,6-4 9 16,17-17 12-16,9-14 0 0,16-25-46 15,9-10-28-15,4-19-31 16,-1-1-3-16,-1 4 12 15,-8 8 21-15,-12 20 12 16,-5 11 0-16,-21 31 0 16,-7 13 0-16,-14 27 0 15,-7 5 0-15,-7-4-63 16,0-9-92-16,0-28 108 16</inkml:trace>
  <inkml:trace contextRef="#ctx0" brushRef="#br0" timeOffset="38431.96">15200 8546 1210 0,'-3'10'72'15,"7"-6"23"-15,9-6-37 16,10-21-45-16,4-6-9 16,2-17 0-16,-3-5 0 15,4-6-2-15,-2-2 6 16,9-3 1-16,4-1-1 0,-1 2 0 15,0 1-4-15,-10 8-8 16,-3 2-20-16,-8 5-160 16,-5-1 126-16</inkml:trace>
  <inkml:trace contextRef="#ctx0" brushRef="#br0" timeOffset="38698.96">15318 7899 1717 0,'20'-36'87'0,"9"-5"-63"16,13-5-18-16,7 2-9 15,3 2 0-15,-3 11 3 0,-10 7 0 16,-4 11 0-16,-3 4 0 15,-3 14-6-15,1 8 3 16,-8 13 3-16,-1 12-3 16,-11 19-3-16,-6 14 0 15,-9 20-3-15,-8 7-12 16,-6-1-89-16,-3-9-61 16,-2-26 126-16</inkml:trace>
  <inkml:trace contextRef="#ctx0" brushRef="#br0" timeOffset="40548.46">16198 7028 926 0,'-7'-20'79'0,"1"1"27"0,-1 3-28 16,0 8-18-16,1 3-4 16,0 14-14-16,1 7-5 15,12 23-8-15,8 12-3 16,20 26 1-16,9 10-6 16,12 11-11-16,3-2-5 15,-2-11-6-15,-7-11-1 16,-14-25 0-16,-8-11-2 0,-14-19 4 15,-14-18-8-15,10-11-7 16,-12-22-11-16,-7-29-107 16,-5-13-232-16,-8-6 188 15</inkml:trace>
  <inkml:trace contextRef="#ctx0" brushRef="#br0" timeOffset="40732.47">16328 7082 541 0,'-40'-57'84'15,"2"2"66"-15,11 12-13 16,7 2 2-16,13 11-23 15,7 5-1-15,14 15-24 16,10 14-18-16,15 28-32 16,8 15-10-16,15 28-21 15,2 8-5-15,2 1 1 16,-3-8-2-16,-7-27-17 16,-4-15-16-16,-4-27-113 0,-7-9-218 15,-17-12 177-15</inkml:trace>
  <inkml:trace contextRef="#ctx0" brushRef="#br0" timeOffset="40966.01">16447 7365 1313 0,'10'-13'48'0,"9"-8"0"16,6-8-67-16,5-12-12 16,1-4 0-16,-3-6 0 15,-2-4-2-15,-2 1-17 16,2-2-32-16,-3 3-186 16,-2 2-89-16,-5 1 216 15</inkml:trace>
  <inkml:trace contextRef="#ctx0" brushRef="#br0" timeOffset="41148.94">16777 6707 293 0,'10'6'82'16,"1"6"102"-16,5 13-22 16,5 8-35-16,7 16-38 0,7 8-16 15,7 14-32-15,1 6-20 16,0-1-11-16,0-3-4 16,-1-11 2-16,-1-9-5 15,-5-8 3-15,-4-3 0 16,-12-8 0-16,-2-6 0 15,-9-15-8-15,-2-10-12 16,-8-22-206-16,-8-11 145 16</inkml:trace>
  <inkml:trace contextRef="#ctx0" brushRef="#br0" timeOffset="41382.08">16875 6843 933 0,'-30'-31'100'0,"10"5"11"16,6 4-16-16,13 6-49 15,5 0-15-15,9 1-17 16,2-2-2-16,3-1-8 16,2 2-1-16,0 2-6 15,3 4-5-15,1 9 4 16,-1 7-6-16,-3 12 4 16,-1 7 1-16,-5 11-3 15,-3 5-2-15,-8 6 2 16,-3 3-1-16,-8 2-47 15,0-1-67-15,-3-16 73 0</inkml:trace>
  <inkml:trace contextRef="#ctx0" brushRef="#br0" timeOffset="41865.18">17184 6518 1351 0,'42'65'26'0,"0"0"-44"16,0 1-21-16,1-4-36 15,-6 0-28-15,-7-9-20 16,-4-6-4-16,-12-16 70 16,-5-9 57-16,-9-15 63 15,-5-7-8-15,-10-19-21 16,-7-12-38-16,-10-22-51 16,-6-8 9-16,-3-6 21 0,-4 0 44 15,-1 1 74-15,2 0 14 16,5 1-14-16,7-2-8 15,13 8-21-15,8 3-5 16,10 14-9-16,5 8-7 16,8 14-14-16,4 8-12 15,5 16-11-15,3 11 0 16,-2 17-2-16,0 8 3 0,-6 11-5 16,-2 0-2-16,-3-7-13 15,0-8-20-15,-3-18-101 16,-2-9 84-16</inkml:trace>
  <inkml:trace contextRef="#ctx0" brushRef="#br0" timeOffset="42081.78">17105 5709 1305 0,'13'15'75'15,"6"10"34"-15,13 24-55 16,6 11 34-16,6 14-41 16,-1 1-20-16,-3-10-45 0,-3-7-38 15,-9-21-59-15,-6-9 36 16,-10-13-73-16,-5-6-143 16,-8-13 160-16</inkml:trace>
  <inkml:trace contextRef="#ctx0" brushRef="#br0" timeOffset="42232.2">17463 5847 1444 0,'16'21'49'16,"1"-1"14"-16,6 2-111 15,-1-3-58-15,-7-6 59 16</inkml:trace>
  <inkml:trace contextRef="#ctx0" brushRef="#br0" timeOffset="42599.24">17378 5701 1233 0,'10'-19'35'0,"3"4"-16"15,5 0-11-15,3 4-10 0,3 1-2 16,6-3-15-16,2-1-14 16,1-4-50-16,0-2-34 15,-3-2-94-15,-4 2 12 16,-2 5 74-16,-4 4 56 16,-6 8 71-16,-5 4 16 15,-5 7 77-15,-1 3 30 16,-3 2 25-16,-2 1-13 0,-1 0-53 15,-2-1-29-15,-1-1-2 16,1 0-1-16,-2 1-3 16,0 3-9-16,1 5-13 15,0 1-5-15,4 1-7 16,2-3-5-16,7-9-8 16,5-8-6-16,8-18-89 15,4-15 62-15</inkml:trace>
  <inkml:trace contextRef="#ctx0" brushRef="#br0" timeOffset="42999.26">17898 5244 1266 0,'-14'35'37'16,"4"4"-12"-16,0 4-15 15,5 2-2-15,3-3 1 16,3-10 5-16,2-7-3 16,6-14-3-16,-1-7-2 15,1-13-2-15,1-7-4 0,1-14-10 16,-1-4-7-16,1-10-8 16,-3-1 5-16,2 0 10 15,-1 4 7-15,-3 12 3 16,-2 5 0-1,-3 12 3-15,-1 3 7 0,0 9 13 16,0 0 5-16,9 2 10 16,1 5-1-16,2 5-12 15,1 2-7-15,1 1-11 16,0-2-3-16,-2-8-8 16,0-4-3-16,-3-11-13 15,-3-6-9-15,1-9-56 16,-1-6-76-16,2-5 93 15</inkml:trace>
  <inkml:trace contextRef="#ctx0" brushRef="#br0" timeOffset="43181.9">18119 4696 1369 0,'-3'5'56'15,"6"4"-2"-15,5 5-21 16,15 10-19-16,4 3-8 15,8 7-5-15,1 0-1 16,-5-2-5-16,-3-3-11 0,-9-5-42 16,-2-4-37-16,-6-10 51 15</inkml:trace>
  <inkml:trace contextRef="#ctx0" brushRef="#br0" timeOffset="44033.87">18209 4974 1524 0,'12'-16'71'0,"9"-7"-11"16,5-3-51-16,6-3-18 16,-1 2-15-16,-3 6 0 15,-5 2 6-15,-5 6 6 16,-5 1 3-16,-4 6 9 0,0 1 0 15,-3 3-6-15,-2 2 6 16,-1 4-30-16,-1 2-5 16,-2 0-29-16,-1 0-16 15,-4 0-5-15,-1-1 8 16,-7 2 28-16,0-1 26 16,-3-1 50-16,0-4 23 15,5-6 16-15,3-5-6 16,3-9-29-16,0-6-15 0,3-9-18 15,1-3 0-15,5-2 2 16,4 2 0-16,3 5 6 16,3 5-2-16,2 10 1 15,1 5 5-15,3 12 4 16,-1 3 1-16,3 6 5 16,3 2-3-16,3-1-5 15,0-1-3-15,1-4-1 16,-4 0-6-16,-3-2 2 15,-6-1 0-15,-4-1-2 16,-2-1 2-16,-8-5 1 16,1-4 1-16,-3-4 2 15,0-4-2-15,-1-2-6 16,-1 0 2-16,-4 2 0 16,-3 1-2-16,-4 2 3 0,-1 3-1 15,-5 3-2-15,0 0 2 16,2 2 2-16,3-2-2 15,9-5 2-15,5-2 8 16,8-1-12-16,4 2-3 16,6 6 3-16,1 3-3 15,3 8 3-15,0 2 6 16,-4 3-6-16,0 0 3 0,-3-3 3 16,1 0-3-16,0-8 9 15,-2-3-12-15,-1-7 0 16,-1-2 6-16,-2-4-3 15,0-2 0-15,-5-3 6 16,0-1-9-16,-4 0 0 16,-1-2 3-16,0 2 0 15,2 1 6-15,5 5-6 16,4 5 0-16,3 7 3 16,5 6-6-1,1 9 0-15,2 4 0 0,-2 1-15 16,0-4-18-16,-1-9-46 15,0-8-8-15,2-17-74 16,1-7-17-16,-1-14-129 16,-2-5-42-16,0-8 251 0</inkml:trace>
  <inkml:trace contextRef="#ctx0" brushRef="#br0" timeOffset="44315.63">19170 3624 1061 0,'-1'1'79'0,"-16"12"53"15,7 2-58-15,-2 6-14 16,-1 13 7-16,0 6 5 0,5 11 106 16,2-1-28-16,7-12-52 15,4-10-44-15,6-22-60 16,5-8 0-16,4-19-27 16,2-5 9-16,0-4 12 15,-1 1 3-15,0 10 9 16,-2 8-3-16,-4 12-11 15,-4 10-1-15,-9 22 3 16,-5 8-3-16,-10 14 12 16,-4 1 3-16,-1-9-33 15,0-7-81-15,7-21 72 16</inkml:trace>
  <inkml:trace contextRef="#ctx0" brushRef="#br0" timeOffset="44869.18">17630 6657 1375 0,'82'-114'50'16,"5"-10"-2"-16,7-5-26 16,3-6-22-16,1 0-8 15,-3 3-4-15,-4 2 3 16,-9 10 5-16,-6 5 2 0,-11 13 6 16,-2 7-4-16,-14 17 0 15,-8 8 0-15,-15 23-25 16,-5 10-55-16,-7 12 47 15</inkml:trace>
  <inkml:trace contextRef="#ctx0" brushRef="#br0" timeOffset="45600.79">16771 5368 1017 0,'52'-65'38'0,"0"0"-19"16,1-1-9-16,-2 3-6 16,-2 4 2-16,-6 0-2 15,-1 1 1-15,-1 2 9 16,-2 0-2-16,-3 7-1 16,-4 2-1-16,-9 7-41 15,-4 3-89-15,-13 11 67 16</inkml:trace>
  <inkml:trace contextRef="#ctx0" brushRef="#br0" timeOffset="46048.73">15763 4797 723 0,'-1'5'34'0,"9"-6"12"16,5-9 15-16,20-19 17 16,7-10 6-16,8-20-16 15,7-8-16-15,7-8-7 16,3-3-3-16,0-3-5 15,-1 1-6-15,-4 1-14 16,0 4-7-16,4 9-2 16,-1 3-2-16,-6 3-18 0,-3 1-40 15,-15 3 30-15</inkml:trace>
  <inkml:trace contextRef="#ctx0" brushRef="#br0" timeOffset="49648.53">1134 4101 336 0,'39'-62'148'0,"15"-11"30"15,3 0-42-15,2 0-81 16,-2 5-21-16,-6 17-27 15,-1 7-14-15,-9 12 7 16</inkml:trace>
  <inkml:trace contextRef="#ctx0" brushRef="#br0" timeOffset="59532.01">1864 6693 1291 0,'1'1'4'15,"13"16"2"-15,-12-2-2 0,-1 4 2 16,0 17 13-16,-1 11 2 16,-3 25 5-16,-2 18-5 15,-1 21-11-15,0 8-10 16,5 10-18-16,1-3-13 16,0 3-17-16,0 0 3 15,-6-8 16-15,-1-2 12 16,-5-15 19-16,0-12 3 0,3-21-1 15,1-14 2-15,8-32-47 16,5-13-65-16,10-35 65 16</inkml:trace>
  <inkml:trace contextRef="#ctx0" brushRef="#br0" timeOffset="60447.79">1896 6711 994 0,'6'3'32'0,"2"3"14"15,-1 2 3-15,2 2 11 16,4 1 6-16,6 1 5 16,7-2 1-16,15-3-18 15,7-2-9-15,13-7-18 16,5-3-11-16,1-4-11 16,-2-2 1-16,0 2-4 15,-5 1 0-15,-6 1 7 16,-1 1-6-16,-14 1 9 15,-5 0 0-15,-11 0-6 16,-7-1 0-16,-7-1 3 16,-4 1-6-16,-4-3 6 15,-3 0 3-15,-7 3-12 0,-4 4 3 16,-11 8-3-16,-3 6-6 16,-7 11 15-16,-1 7 9 15,4 11 3-15,2 6-1 16,11 14 1-16,3 10-9 15,13 19-6-15,3 8-3 16,4 9-18-16,2 3-9 16,-1-6-29-16,3 0 2 0,3-5 6 15,1-3 31-15,4-3 14 16,0-1-1-16,4-2 1 16,1-1 1-16,-1-6 1 15,-2-3 0-15,-2-12 2 16,-2-5-2-16,-8-11 0 15,-4-7 12-15,-8-12 46 16,-5-8 23-16,-4-13 46 16,-3-3 5-16,-3-12-35 15,-5-4-18-15,-4-11-63 16,-2-4-30-16,-7-8-48 16,-1-5-18-16,-5-1 9 15,0 0 10-15,-2 3 35 16,-1 4 9-16,-2 6 0 0,-2 5 9 15,-3 10 0-15,0 5-6 16,-4 9 12-16,-1 5 3 16,8 4 9-16,3-1 3 15,21-5-36-15,7-3-66 16,16-9-269-16,10-3 270 16</inkml:trace>
  <inkml:trace contextRef="#ctx0" brushRef="#br0" timeOffset="64831.24">3792 6943 1129 0,'-7'39'42'16,"-4"3"-1"-16,4 4-24 0,-1 0-15 15,-2-1-4-15,5-10-5 16,2-5-5-16,3-12 2 16,4-6 1-16,-2-6 7 15,-2-6-2-15,0 0 2 16,10-4 0-16,-2-11-14 16,2-5-7-16,4-10-8 15,1-4 0-15,0-3 14 16,2 0 15-16,-7 3 27 15,-1 3 10-15,0 3 15 16,-2 2 1-16,3 3-7 16,-1 4 1-16,1 9 1 15,-1 5-3-15,-2 11-14 16,-1 13-4-16,-4 20-9 16,-2 10-7-16,-3 11 1 15,1 0-6-15,2-12-12 0,9-8-13 16,7-20-12-16,6-12-12 15,8-21-3-15,1-11 3 16,2-15 8-16,-2-6 12 16,-4 1 14-16,-4 1 9 15,-8 8 6-15,-5 5 3 16,-8 6 7-16,0 4 5 16,-1 7 3-16,-3 6 5 15,2 7-2-15,4 2 0 0,-4 22 4 16,2 11-10-16,-8 23-1 15,-4 7-5-15,-2 2-5 16,1-5 2-16,7-19-10 16,8-10-8-16,14-23-27 15,3-10-31-15,8-17-151 16,-1-6-187-16,-3-6 203 16</inkml:trace>
  <inkml:trace contextRef="#ctx0" brushRef="#br0" timeOffset="65114.66">4305 7169 356 0,'0'0'101'15,"0"0"167"-15,0 0-131 16,1 0-57-16,15-11-62 16,-6 11-9-16,-1 0 5 15,0 0 22-15,-5 5 33 0,-2-2 4 16,-1 2 5-16,-1-5-12 16,0 0-25-16,1 0-10 15,16-5-16-15,-5-8-15 16,3-7-27-16,1-2-14 15,-5-1-5-15,-2 3 7 16,-7 3 29-16,-3 4 12 16,-8 5 23-16,-4 2 4 0,-7 6 4 15,-4 1 0 1,0 7-7-16,-2 6-3 0,3 8-6 16,2 3-5-16,10 0-14 15,5-3-33-15,15-11 23 16</inkml:trace>
  <inkml:trace contextRef="#ctx0" brushRef="#br0" timeOffset="65865.39">4728 6738 1466 0,'-6'62'38'16,"2"0"-18"-16,2 1-16 15,0-2-14-15,1-4-15 16,-1-10-35-16,1-4-14 16,2-12 0-16,0-8 12 15,1-11 45-15,-2-11 17 16,0-1 23-16,0 0 1 0,-3-11-19 15,-1-3-14-15,-2-3-53 16,-4-4-20-16,-2 2-27 16,-4 2-5-16,0 5 60 15,1 5 36-15,0 6 86 16,4 4 30-16,0 4 14 16,0 2-23-16,6 4-27 15,1 1-19-15,6 6-20 16,6 1-6-16,3-2-15 15,4-3-6-15,3-4-7 16,2-5-3-16,4-7 6 16,2-3 3-16,-2-7 8 15,0-1 1-15,-2-2 0 16,0 2-2-16,-6 2-2 16,-3 3 2-16,-4 5 12 15,-5 2 11-15,-4 6 14 0,0 2 3 16,-5 3-7-16,-2-1-10 15,6-2-15-15,4-2-4 16,9-6-2-16,5-4 1 16,12-7-1-16,-1-4 0 15,7-3-2-15,2-3-2 16,-5 0 0-16,-1-1 2 16,-6 0 4-16,-5 1 2 0,-8 1-6 15,-3 0 0-15,-12 5-4 16,-6 1-4-16,-10 2 6 15,-3 3 0-15,0 4 2 16,0 4 2-16,6 10 1 16,0 4-1-16,4 11 0 15,-1 3-4-15,9 6 0 16,5 0-6-16,13-4 4 16,11-7-1-16,10-12-7 15,7-10-10-15,8-16-49 16,2-9-79-16,3-14 86 15</inkml:trace>
  <inkml:trace contextRef="#ctx0" brushRef="#br0" timeOffset="66084.16">5491 6711 1421 0,'-4'70'74'0,"1"4"106"16,-1 7-93-1,3 0-48-15,2-13-39 0,3-8-36 0,5-16-122 16,2-11 15-16,5-15-204 16,-1-8 188-16</inkml:trace>
  <inkml:trace contextRef="#ctx0" brushRef="#br0" timeOffset="66681.21">3646 7638 1239 0,'24'-3'87'16,"8"-1"113"-16,13-3-187 16,5 0-17-16,7 0-13 15,0 0 0-15,7 3 3 16,2 2 8-16,12 2 6 16,5 0 0-16,11 0 0 15,7-3 0-15,2-2 0 0,2 0 0 16,0 0 0-16,-2-1 0 15,-7 2 0-15,-2 1 0 16,-10-1-11-16,-6 1-15 16,-9-3-45-16,-10-4-63 15,-14 0 78-15</inkml:trace>
  <inkml:trace contextRef="#ctx0" brushRef="#br0" timeOffset="68064.74">3853 6540 1175 0,'-20'-2'52'0,"-4"2"28"16,-6-2-61-16,-4-2-7 16,-3 1-8-16,-2-2 0 0,-3 0-1 15,-1-1 9-15,1 2 19 16,4 2 6-16,1 2-4 15,5 0-8-15,7 6-13 16,4 0-9-16,11 4-1 16,3 1 0-16,7 5-6 15,4 1 1-15,7 6-1 16,2 2 2-16,3 13 2 16,2 9 2-16,0 28-2 15,-2 19 0-15,-1 31 0 16,-6 11 0-16,-4 9-14 15,-2-3-5-15,-2-14-10 16,0-7 0-16,-3-14 13 16,0-8 8-16,-5-8 10 15,-4-5 6-15,-3-3 8 16,1 0 3-16,-6-2 12 0,-2-5 0 16,2-2 4-16,-2-6 17 15,7-11 58-15,4-6 4 16,5-14 3-16,4-5-13 15,5-11-32-15,6-3-15 16,15-6-36-16,4-5-24 0,19-9-75 31,6-4-54-31,16-8-160 0,14-2 3 0,14 4 196 16</inkml:trace>
  <inkml:trace contextRef="#ctx0" brushRef="#br0" timeOffset="68864.82">5296 6537 1473 0,'1'-4'39'0,"14"-3"-74"15,8-1-54-15,15-4-50 16,3-2 7-16,0-3 59 15,4 0 57-15,2-1 78 16,2-2 11-16,4 1 3 16,-4 1-10-16,-2 3-35 15,-4 3-10-15,-8 7-15 16,-6 2-2-16,-10 8-2 16,-3 4 4-16,-10 6 1 15,-3 4 5-15,-6 5 7 0,-3 4 1 16,-2 7-1-16,-2 8 2 15,-3 17-5-15,-1 9-1 16,-1 22-7-16,-3 11-2 16,0 21-2-16,4 6-4 15,6 7 0-15,5-1-8 16,13-8-11-16,5-4-6 16,9-10-3-16,1-3 3 15,0-4 14-15,0-2 3 0,-6-2 10 16,-3-1 0-16,-9-5 2 15,-7-7-1-15,-8-8 1 16,-8-6 6-16,-7-14 17 16,-3-7 8-16,-10-14 15 15,-9-7 70-15,-14-14-1 16,-10-5-5-16,-17-11-43 16,-6-3-17-16,-4-1-30 15,0-1-24-15,4-1-72 16,8-1-80-16,7-10 89 15</inkml:trace>
  <inkml:trace contextRef="#ctx0" brushRef="#br0" timeOffset="70313.92">6706 6982 705 0,'12'99'64'0,"-5"14"29"16,-7 12-45-16,-10 10-44 15,-6-3-4-15,-4-7 0 16,3-10-2-16,3-22 4 15,4-9 1-15,1-19 1 16,2-9-2-16,0-14-2 16,3-10 5-16,2-17-10 15,1-10-33-15,1-24 26 16</inkml:trace>
  <inkml:trace contextRef="#ctx0" brushRef="#br0" timeOffset="71182.81">6660 6837 1028 0,'-19'2'48'16,"3"2"8"-16,6 0-44 16,4 0-6-16,6-4-8 15,0 0-4-15,0 0-2 16,0 0 3-16,0 0 16 16,0 0 16-16,0 0 24 15,1 0 1-15,17-5-4 16,-5 7-11-16,18 0-19 15,8-1-7-15,12-6-11 16,4-2-13-16,-1-3-16 16,-1-2 0-16,-1 0 11 15,0 0 26-15,2-1 40 16,2-1 7-16,0 0 7 0,0 0-14 16,-7 0-27-1,-3-1 1-15,-6-4-46 0,-5 0-1 16,-2-2-15-16,-2 0-5 15,-10 2 16-15,-3 3 8 16,-12 5 28-16,-5 5 13 16,-8 6 17-16,-4 6-3 15,-5 8-5-15,-4 6-9 0,2 11-9 16,-2 5-1-16,4 6-10 16,1 5 4-16,1 13 8 15,3 10 12-15,2 29 30 16,-1 12-7-16,-4 19-8 15,0 5-21-15,2-3-18 16,4 1 6-16,5-11-3 16,3-6 0-16,5-7 9 15,2-5-3-15,2-10 6 16,2-5-6-16,0-12-3 16,-2-5 0-1,-1-7-9-15,-2-5-3 0,-3-7 0 16,-2-4 3-16,-4-11 6 15,-1-5 12-15,-1-10 12 16,1-5-3-16,-1-11 3 16,-3-4-9-16,-2-5-9 0,-6-4-9 15,-4-5-21-15,-1 0 0 16,-4-2-6-16,0 1 0 16,-2 1 18-16,-1-1 0 15,-3 1 9-15,-3 0 0 16,0 2 6-16,0 0 0 15,-3 5 9-15,-1 1 12 16,-4 5-6-16,-3 1 0 16,2 2-30-16,-4 1-33 0,1-3-111 15,1 0-36-15,3-3 141 16</inkml:trace>
  <inkml:trace contextRef="#ctx0" brushRef="#br0" timeOffset="71948.02">6766 8013 712 0,'-12'1'102'0,"0"2"87"15,0 1-75-15,-5 0-60 16,6-1-19-16,-2-1-29 15,2-1-12-15,1-3-29 16,2-1-11-16,-1-2-3 16,3-1 15-16,1 2 53 15,5 4 23-15,0 0 32 16,0 0 2-16,0 0-18 16,-1 0-12-16,0 0-13 0,0 0-12 15,0 0-17-15,1 0-10 16,1-10-23-16,8 5-4 15,-3-4 4-15,-1 1 8 16,-4 2 31-16,-1 6 9 16,0 0 12-16,0 0 2 15,0 0-10-15,0 0-9 16,-6 12-6-16,6 9-3 0,-3 16 11 16,0 9 7-16,-4 12 12 15,-4 3 10-15,-2 5 42 16,-1-2-7-16,0-5-32 15,1-4-12-15,5-8-24 16,4-5-9-16,3-7-6 16,1-3-6-16,2-6-18 15,0-4-18-15,1-9-113 16,0-7-14-16,-2-10 110 16</inkml:trace>
  <inkml:trace contextRef="#ctx0" brushRef="#br0" timeOffset="73596.98">2182 8600 689 0,'-1'0'30'16,"0"1"-17"-16,-14 19-6 16,12-3 0-16,2 13 25 15,-1 12 11-15,-1 21 0 16,-3 9-2-16,-1 14-29 15,1 3-12-15,1 1-23 16,1 0-7-16,-1-1-2 16,2-1 5-16,-2-1 20 15,3-3 12-15,1-2 27 16,1-5 9-16,3-8 2 16,0-5-4-16,0-12-78 15,-1-7-155-15,-1-12 124 0</inkml:trace>
  <inkml:trace contextRef="#ctx0" brushRef="#br0" timeOffset="74848.56">6919 8800 832 0,'0'8'139'0,"0"2"162"0,1 5-264 15,-1 3-18-15,-1 10-3 16,-3 8-3-16,-4 11-5 15,0 9 0-15,-1 10 1 16,1 2 7-16,5-2-5 16,3-4 3-16,4-6-14 15,3-6-10-15,-4-4-42 16,-2-4-45-16,-4-7-97 16,-3-4-126-16,-2-11 161 15</inkml:trace>
  <inkml:trace contextRef="#ctx0" brushRef="#br0" timeOffset="75564.78">6665 9475 1001 0,'8'12'98'15,"4"2"50"-15,4 2-65 16,5 8-54-16,2 2-10 0,1 5-15 15,1 4-4-15,-4 1 0 16,-4-3-4-16,-5 1 3 16,-2-2 2-16,-3-3 15 15,-1-1 5-15,-4-5 6 16,-1-1 1-16,-2-6-7 16,-1-4-10-16,2-5-5 15,0-7-4-15,0 0-2 16,0 0 0-16,4-15 16 15,2-6 8-15,6-13 69 16,2-8-1-16,4-10-23 16,2-3-30-16,-1-5-87 15,0-1-63-15,-6-1-119 16,-3 5 166-16</inkml:trace>
  <inkml:trace contextRef="#ctx0" brushRef="#br0" timeOffset="76431.21">1768 9733 1359 0,'21'0'21'0,"-2"10"-7"15,0 4 1-15,-3 13 1 16,0 5-1-16,-4 11 3 15,-1 3 1-15,-1 5-3 16,-1-1-5-16,-1-4-3 0,0-2-2 16,-1-14-2-16,-1-6-2 15,0-12 2-15,-2-4 5 16,2-10 28-16,2-5 32 16,8-13 14-16,1-8-11 15,9-12-39-15,4-3-33 0,3-6-57 16,2 0-24-16,-3 4-29 15,-2 3 39-15,-8 6 23 16,-3 6-5-16,-5 9-26 16,-3 4-136-16,-9 11 135 15</inkml:trace>
  <inkml:trace contextRef="#ctx0" brushRef="#br0" timeOffset="77980.58">1708 10489 1595 0,'-4'59'3'16,"2"0"-24"-16,1-10-32 15,0-8 0-15,1-9-36 16,-1-6-29-16,0-10-102 0,-1-5 97 16</inkml:trace>
  <inkml:trace contextRef="#ctx0" brushRef="#br0" timeOffset="78364.61">1836 10680 1518 0,'-2'26'-37'0,"-2"-3"-25"15,-2-7-6-15,-1-6 12 16,1-3 10-16,-2-6 19 16,0-4 1-16,3-10-30 15,3-5-21-15,5-10-88 16,3-1-30-16,5-2-6 16,2 2 61-16,2 5 72 15,0 3 50-15,1 6 115 16,-1 5 62-16,-1 7 109 15,1 3-5-15,-2 10-120 16,-1 2-27-16,1 7-44 0,0 2-14 16,-2 2-33-16,-1-1-5 15,-6-3-16-15,-4-4-1 16,0-7-3-16,0-8-5 16,0 0-15-16,0-7-13 15,6-12-71-15,4-4-123 16,-3-5 127-16</inkml:trace>
  <inkml:trace contextRef="#ctx0" brushRef="#br0" timeOffset="78780.83">2130 10618 1398 0,'8'28'23'0,"1"10"-19"15,-1 7-4-15,-3 13-14 16,-1 2-7-16,-7 7-12 15,-4 0-2-15,-5-3 10 16,-3-4 6-16,-1-14 15 16,1-7 2-16,0-18 0 15,1-8-12-15,6-16-19 16,1-9-17-16,8-14-39 16,1-9-33-16,3-8 4 15,-1-2 22-15,-1-4 103 0,3 1 75 16,3-6 93-16,3-2-12 15,9-4-37-15,5 0-37 16,7 1-60-16,3 7-17 16,-3 15-26-16,-3 10-11 15,-7 23-10-15,-9 9-4 16,-6 18 26-16,-5 5 13 16,-11 10 37-16,-2 1 9 15,-11 4 6-15,-3-1 1 0,-5-4-16 16,2-4 13-16,2-12-50 15,4-8-54-15,8-18-146 16,5-11 125-16</inkml:trace>
  <inkml:trace contextRef="#ctx0" brushRef="#br0" timeOffset="79001.27">2412 10665 1744 0,'0'34'0'0,"-1"-10"-48"0,1-6-32 16,-1-11-20-16,1-7 28 16,0 0 1-16,5-15 5 15,2-9-23-15,2-6-39 16,10-6-241-16,0 0 198 15</inkml:trace>
  <inkml:trace contextRef="#ctx0" brushRef="#br0" timeOffset="79147.57">2572 10614 1598 0,'-4'32'104'0,"2"-8"-62"15,2-5-24-15,5-10-54 16,3-6-47-16,3-12-38 15,4-5 24-15,-2-13 56 16</inkml:trace>
  <inkml:trace contextRef="#ctx0" brushRef="#br0" timeOffset="79381.56">2727 10265 1518 0,'3'31'259'0,"1"5"339"16,8 13-524-16,-1 5-55 15,-5 4-91-15,-1-1-48 16,-4-8-104-16,2-8-6 16,-2-13 54-16,0-9 52 15,-5-9 48-15,-3-5-32 16,-4-10-117-16,-4-5-172 15,-3-5 201-15</inkml:trace>
  <inkml:trace contextRef="#ctx0" brushRef="#br0" timeOffset="79514.17">2641 10608 1173 0,'9'0'140'16,"6"1"139"-16,7-1 109 16,5 0-65-16,9-7-206 15,0-4-55-15,7-6-119 16,0-2-80-16,-4-4-260 15,-2 3-75-15,-15 5 356 16</inkml:trace>
  <inkml:trace contextRef="#ctx0" brushRef="#br0" timeOffset="80031.72">2465 10499 1318 0,'1'17'132'0,"2"10"7"15,-3 4 103-15,0 5-84 16,-1 1-47-16,0-3-87 16,1-4-15-16,1-9-9 15,2-5-6-15,1-8 18 0,3-3 15 16,0-7 17-16,2-4 4 16,1-11-57-16,2-7-51 15,1-10-83-15,0-3-39 16,0-3-30-16,-1-1 59 15,2 3 3-15,0 4-144 16,-2 7 151-16</inkml:trace>
  <inkml:trace contextRef="#ctx0" brushRef="#br0" timeOffset="81630.08">6631 10283 892 0,'7'-7'104'0,"0"-1"58"16,-3 3-93-16,-4 5-9 16,0 0-15-16,0 0 1 15,-11 8-5-15,-5 7 2 16,-3 12 15-16,0 7 47 15,-1 16 44-15,2 3-11 16,4 3-67-16,1-2-23 0,12-11-33 16,2-7-3-16,5-12 3 15,6-6 9-15,6-9 18 16,4-8 3-16,17-12-1 16,5-10-17-16,6-14-12 15,-2-6-15-15,-10-5-12 16,-9-1-3-16,-9 0-6 15,-6 4 3-15,-10 7 24 16,-4 4 27-16,-10 8 59 16,-5 3 1-16,-11 5 11 15,-5 3 2-15,-6 8-68 16,-2 5-20-16,-1 10-32 16,1 4-23-16,7 8-98 15,2 2-38-15,13-2-170 0,4-2-66 16,7-5 110-16,5-2-77 15,3-4 175-15</inkml:trace>
  <inkml:trace contextRef="#ctx0" brushRef="#br0" timeOffset="82081.63">6905 10357 1607 0,'2'8'323'15,"2"4"233"-15,3 2-466 16,0 5-79-16,-3 6-93 16,-1 3-32-16,-6 4-61 15,-1 0-16-15,-1-6 96 16,0-3 53-16,3-10 75 16,2-4 17-16,0-9-5 15,1 0-27-15,17-9-69 16,-2-7-47-16,7-8-61 15,-1-2-2-15,-1 0 97 16,-2 0 21-16,-4 6 25 16,-3 1 17-16,-3 7 28 15,2 4 17-15,-6 4 77 16,1 3 70-16,-3 6 0 0,-2 5-20 16,5 10-46-16,-3 3-56 15,4 5-40-15,-3-3-11 16,1-3-16-16,0-4-4 15,1-7-16-15,2-4-2 16,6-7-24-16,3-4-23 16,6-11-79-1,4-6-49-15,1-9-94 0,1-2 78 0,-5 0-66 16,-3 0-156-16,-6 3 224 16</inkml:trace>
  <inkml:trace contextRef="#ctx0" brushRef="#br0" timeOffset="82247.97">7362 10234 908 0,'1'-26'104'0,"-1"4"38"16,2 2-49-16,-1 9-27 16,-1 11 3-16,3 7 3 15,-1 17 0-15,-1 26 33 16,0 9 14-16,-1 14-2 16,0-1-10-16,0-13-32 15,1-6-75-15,2-18-158 16,-1-8-96-16,0-16 145 15</inkml:trace>
  <inkml:trace contextRef="#ctx0" brushRef="#br0" timeOffset="82564.21">7190 10418 1750 0,'9'6'239'15,"9"0"72"-15,8-2-231 0,9-3-113 16,4-1-23-16,-3-6-7 16,-1 0-14-16,-2-5-13 15,-2 1 24-15,-5 1 33 16,-3 3 12-16,-8 4 21 16,-6 1 6-16,-2 4-15 15,-3 4-5-15,0 6-19 16,-1 5-27-16,-3 5-21 15,-2-1-14-15,-3-1 8 16,-3-3 47-16,-4-5 22 16,1-4 5-16,-5-8-24 15,-1-5-27-15,3-12 39 16</inkml:trace>
  <inkml:trace contextRef="#ctx0" brushRef="#br0" timeOffset="83347.58">7515 10265 2288 0,'8'17'114'16,"5"0"-30"-16,4-2-105 16,-2-2-106-16,-1-3-90 15,-4-3-40-15,-3-1 36 0,-3 0 119 16,-2 0 73-16,-2 1 41 15,0 1 7-15,0 1 24 16,0 3 5-16,3 5-33 16,0 1-9-16,-1 1-9 15,1 0-3-15,-2-4 6 16,0-1-3-16,-1-5 6 16,1-3 9-16,3-5 17 15,0-4 1-15,3-7-21 16,1-5-12-16,-2-6-18 15,-3 0-3-15,-3-3 19 16,-1 1-10-16,-5 2-6 16,2 4-6-16,3 3 0 15,2 2 12-15,8 3 12 16,4-2-12-16,5 4 0 0,3 0-2 16,-1 7 1-16,-2 4 13 15,-4 11 14-15,-1 6 12 16,-5 7 9-16,1 3 13 15,-4 4-18-15,-1 2 0 16,3 2-13-16,-2 1-2 16,1 5-24-16,-4 4-35 15,-2 9-47-15,-1 7 34 0,-6 12-29 16,-6 8-17-16,-6 7 1 16,-3-4 16-16,-3-18 58 15,3-14 35-15,7-31 40 16,0-13-7-16,6-27-19 15,3-16-28-15,6-29-70 16,2-11-46-16,7-9 10 16,1-2 38-16,2 1 101 15,-1 2 45-15,2-5 46 16,2 2 7-16,2-2-6 16,4 4-5-16,1 14-34 15,1 11-22-15,2 23-19 16,-3 12 1-16,1 19 7 15,-3 7 73-15,-4 18-3 16,-3 4-14-16,-10 9-13 0,-6 1-26 16,-10 0-21-16,-3-4-18 15,-1-9-60-15,0-6-39 16,3-13-110-16,3-6-60 16,4-12-39-16,4-5 171 15</inkml:trace>
  <inkml:trace contextRef="#ctx0" brushRef="#br0" timeOffset="83631.83">8032 10273 1506 0,'-1'20'175'0,"0"-3"154"16,1 0-197-16,2-1-192 15,0-1-30-15,3-4-17 16,-2-2 11-16,3-4 33 16,0-2 15-16,2-3 43 15,0-1 10-15,1-7 13 16,1-5 0-16,4-7-33 16,1-4-29-16,0 1-43 0,-1 2 35 15,-7 4 11-15,-3 4 1 16,-4 5-7-16,-3-1-23 15,1-5 41-15</inkml:trace>
  <inkml:trace contextRef="#ctx0" brushRef="#br0" timeOffset="83897.03">8495 9886 2956 0,'14'47'21'16,"0"3"13"-16,-7 8-158 15,-4 3-28-15,-12 2 15 16,-6-1-23-16,-7-5 58 16,-2-5-6-16,4-13 58 15,2-5 26-15,7-15 21 16,1-7-57-16,10-12-104 15,-5-5-58-15,6-14-66 16,1-4-41-16,-2-5 171 16</inkml:trace>
  <inkml:trace contextRef="#ctx0" brushRef="#br0" timeOffset="84047.35">8308 10286 1167 0,'-19'15'118'0,"3"4"92"0,0 4 81 15,10 5-40-15,6-1-33 16,18-3-112-16,8-6-85 15,19-16-136-15,9-5-136 16,11-13-131-16,3-3 144 0,1-3-153 16,-6-1 196-16</inkml:trace>
  <inkml:trace contextRef="#ctx0" brushRef="#br0" timeOffset="84447.73">6858 10826 1398 0,'123'-16'50'0,"8"-2"18"0,16-3-66 15,5 0-8 1,-1 2-15-16,-2 1-2 0,-13 4-1 16,-7 3 5-16,-22 2 7 15,-13 1-15-15,-22 0-58 16,-13 0-148-16,-24-1 118 16</inkml:trace>
  <inkml:trace contextRef="#ctx0" brushRef="#br0" timeOffset="85396.78">1646 10891 1956 0,'58'-1'39'0,"11"-1"-27"16,4-1 0-16,15 0 3 15,3-2-3-15,7-1 0 16,0-2-6-16,0-4-6 15,-1-2-9-15,-3-4-152 0,-1-2-120 16,-8 3 186-16</inkml:trace>
  <inkml:trace contextRef="#ctx0" brushRef="#br0" timeOffset="86963.59">5053 5538 1059 0,'-16'14'52'16,"1"0"18"-16,10-2-43 15,5-2-8-15,10-3-5 16,6-3 1-16,10-5 3 16,9-3 1-16,12-5 8 15,5-2 2-15,17-2 2 16,5 0-3-16,19 0 3 16,12 3 0-16,15 2-6 15,14 3-2-15,13 3-11 0,12 2-7 16,1 2 3-16,6 2-6 15,10 2-2-15,-4-2 11 16,23-1-8-16,2-2 3 16,8-2 21-16,10 0 18 15,-1 1 56-15,3 1 31 16,-3 4 35-16,-6 1-3 0,2 2-44 16,-5-1-56-16,0-1-36 15,-2-3-9-15,-8-7-14 16,-3-4-5-16,-15-9 4 15,-6-2-4-15,-13 0 15 16,-11 0 11-16,-18 2 8 16,-8 2-3-16,-24 4-25 15,-8 1-28-15,-25 1-108 16,-12 0-99-16,-21-3-400 16,-8 1 509-16</inkml:trace>
  <inkml:trace contextRef="#ctx0" brushRef="#br0" timeOffset="91767.37">8755 9861 687 0,'6'-9'86'16,"2"-2"131"-16,5 0-150 15,1 3 1-15,-2 3 21 16,1 4 8-16,-2 3-6 15,4 4-8-15,8 6-3 16,2 5 69-16,20 5-53 16,8 4-30-16,20 8-36 15,5 3-21-15,-3 7-39 16,-7 5-30-16,-18 9-21 16,-9 6 1-16,-22 12 11 15,-12 5 33-15,-19 12 20 0,-13 8 10 16,-28 1 4-16,-12-1-7 15,-20-9-44-15,-4-5-67 16,-7-22 66-16</inkml:trace>
  <inkml:trace contextRef="#ctx0" brushRef="#br0" timeOffset="92346.85">6440 10074 1340 0,'-6'-3'62'0,"-3"3"21"16,-6 0-50-16,-11 7-25 15,-7 7-2-15,-11 10-5 16,-4 8 7-16,5 13 28 16,6 9 24-16,13 21 41 15,7 10-5-15,9 19-21 16,4 3-25-16,9 1-62 16,9-6-35-16,16-16-91 15,15-12-68-15,12-30 158 16</inkml:trace>
  <inkml:trace contextRef="#ctx0" brushRef="#br0" timeOffset="93164.24">2754 10071 1320 0,'26'5'55'0,"8"-1"7"16,4 1-35-16,9 5-20 15,2 3-3-15,-3 7-2 16,2 7-6 0,-7 14 2-16,-2 9-3 0,-6 19-3 15,-6 8-4-15,-5 10-15 16,-7 1-14-16,-9-3-40 15,-5-4-12-15,-10-3-6 16,-5-3-5-16,-15-2-3 0,-2-3-18 16,-14-7 75-16</inkml:trace>
  <inkml:trace contextRef="#ctx0" brushRef="#br0" timeOffset="93683.89">1486 10171 1260 0,'-42'21'37'16,"-2"10"-21"-16,0 8-5 15,-6 15-5-15,-1 9 2 0,0 19 11 16,-1 7 12-16,12 12 20 15,7 3 5-15,21 2-10 16,11-4 35-16,25-8-54 16,17-9-24-16,26-25-176 15,11-14 140-15</inkml:trace>
  <inkml:trace contextRef="#ctx0" brushRef="#br0" timeOffset="-213952.54">13287 6204 605 0,'30'42'93'15,"14"19"114"-15,10 15-159 16,21 24-46-16,6 12 1 16,8 8-3-16,3 0 0 15,7 1 0-15,2-2 0 16,13 2 4-16,10 1 3 0,7 3-5 15,17 0-2-15,3-1-18 16,-6-3-18-16,12-11-78 16,-9-4-100-16,-16-7 120 15</inkml:trace>
  <inkml:trace contextRef="#ctx0" brushRef="#br0" timeOffset="-213830.09">15635 8508 157 0,'53'101'0'0,"-10"1"20"15</inkml:trace>
  <inkml:trace contextRef="#ctx0" brushRef="#br0" timeOffset="-116639.33">2194 11586 1693 0,'2'28'66'0,"0"14"-18"15,0 8-6-15,0 15-27 0,2 6-9 16,1 5-36-16,1 0-27 16,0-8-77-1,-1-4-22-15,-2-10 115 0</inkml:trace>
  <inkml:trace contextRef="#ctx0" brushRef="#br0" timeOffset="-116289.14">1838 11684 1744 0,'86'-26'102'0,"17"-7"-7"15,3-2-17-15,-2-2-51 0,-6 4-6 16,-11 9-15-16,-8 5-12 16,-13 12-15-16,-9 5-30 15,-19 9-113-15,-12 3-93 16,-18 10-126-16,-6 3 238 16</inkml:trace>
  <inkml:trace contextRef="#ctx0" brushRef="#br0" timeOffset="-116006.05">1785 12478 2414 0,'74'-8'99'0,"18"-11"-29"16,7-4-26-16,0-8-108 0,-3-1-56 15,-6 2-148-15,-7 3-211 16,-13 10 309-16</inkml:trace>
  <inkml:trace contextRef="#ctx0" brushRef="#br0" timeOffset="-113873.24">7801 11619 805 0,'-13'-2'180'16,"-3"0"151"-16,-4 1-201 0,-5 3-87 15,0 3-10-15,-2 7-22 16,1 4-5-16,1 14-6 16,3 7-4-16,2 23 4 15,4 9 0-15,6 16 2 16,5 2 2-16,15-7 0 16,8-6 13-16,16-20 22 15,12-10 6-15,13-22 2 16,3-12-5-16,8-25-18 15,-2-12-6-15,-4-18 9 16,0-9 6-16,-13-17 6 16,-11-9-6-16,-16-11-15 15,-13-1-7-15,-21 0-8 16,-11 5 3-16,-23 15-6 16,-13 12 3-16,-20 27-3 15,-13 14-3-15,-17 28-26 0,-4 17-40 16,14 26-176-16,12 4 173 15</inkml:trace>
  <inkml:trace contextRef="#ctx0" brushRef="#br0" timeOffset="-66557.18">16218 9683 1311 0,'-2'11'58'0,"-3"5"17"15,0 7-18-15,2 14-23 16,-2 5 38-16,5 15-4 16,1 7-11-16,5 20-15 15,0 12-18-15,-6 22-18 16,-4 12-9-16,-12 5-27 15,-4-8-9-15,1-15 3 16,0-10 4-16,6-16 8 16,6-7-9-16,4-16-64 15,7-16-64-15,-1-24 94 16</inkml:trace>
  <inkml:trace contextRef="#ctx0" brushRef="#br0" timeOffset="-66056.36">15487 9831 1276 0,'33'-8'89'15,"7"-2"81"-15,17 0-119 0,8-2-12 16,9 2-36-16,4 0 0 16,10 1-3-16,2 0 12 15,6 2 74-15,2 0 46 16,3 3 59-16,-2 1 6 15,-9 2-90-15,-5 1-56 16,-17 2-49-16,-5 1-26 16,-15 3-55-16,-8 1-88 0,-21 2-114 15,-10 0-76-15,-20 4 281 16</inkml:trace>
  <inkml:trace contextRef="#ctx0" brushRef="#br0" timeOffset="-65789.49">15642 10874 1330 0,'25'17'78'0,"15"-5"38"15,10-6 56-15,24-8-67 0,9-5-3 16,11-7-37-16,5-2-17 16,4-1-30-16,3 1-9 15,-6 0-6-15,-6 1-12 16,-15 1-110-16,-10-1-109 16,-17 1 112-16</inkml:trace>
  <inkml:trace contextRef="#ctx0" brushRef="#br0" timeOffset="-65339.96">17283 10142 1543 0,'6'6'124'15,"15"0"19"-15,8-2-80 32,19-3-24-32,11-3-4 0,7-3 7 0,0-3-3 0,2-2-12 15,-3-1-9-15,-8 1-42 16,-5 0-36-16,-13 2-143 15,-7 0-117-15,-8 5 240 16</inkml:trace>
  <inkml:trace contextRef="#ctx0" brushRef="#br0" timeOffset="-64823.26">18586 9837 1249 0,'-31'8'126'15,"4"3"288"-15,0 5-253 16,3 9-167-16,0 6-29 16,0 19-52-16,1 8 3 0,2 17 19 15,6 6 17-15,9 3 39 16,6 1 9-16,16-6-3 16,8-6-12-16,15-13 9 15,11-7-6-15,10-23 30 16,4-10 39-16,6-23 32 15,-1-14 1-15,-4-24-36 16,-3-11-24-16,-10-20-30 16,-8-10 12-16,-15-13 20 15,-9-3-8-15,-17-1-12 16,-6 2-12-16,-24 3-3 16,-12 4-3-16,-21 6-9 15,-9 10 9-15,-2 22 3 16,2 13 12-16,5 25 21 15,4 11 12-15,3 18 3 16,0 7-12-16,4 14-72 0,6 6-63 16,5 9-373-16,9 1 398 15</inkml:trace>
  <inkml:trace contextRef="#ctx0" brushRef="#br0" timeOffset="-64090.25">18992 9305 1470 0,'36'11'65'0,"9"8"102"16,9 8-23-16,16 13-72 16,6 10-19-16,3 12-23 15,-4 6-3-15,-11 9-21 16,-10 5-9-16,-16 9-42 0,-10 6-29 16,-16 13-40-16,-8 7-3 15,-15 19 25-15,-8 5 38 16,-14-4 39-16,-8-5 5 15,-8-6-7-15,-7-4-20 16,-8-4-188-16,-1-3 152 16</inkml:trace>
  <inkml:trace contextRef="#ctx0" brushRef="#br0" timeOffset="-63456.95">15118 9380 1533 0,'-61'28'184'0,"1"9"133"16,8 8-188-16,1 14-103 15,1 9-5-15,5 16-3 16,1 10-3-16,-3 17-3 16,-3 9-6-16,0 10 3 15,7 3 9-15,28 1 3 0,23-4-8 16,43-22 1-16,11-8-7 15,27-20-2-15,13-6-13 16,19-5-178-16,12-7-367 16,11-12 422-16</inkml:trace>
  <inkml:trace contextRef="#ctx0" brushRef="#br0" timeOffset="-62740.37">19583 8813 1735 0,'5'-3'144'0,"7"-3"2"0,5 0-74 0,10-1-75 15,5 0 3-15,4 2 3 16,1 1 9-16,2 3 21 16,-1 1-15-16,-6 1 3 15,-2 4-1-15,-12 5-17 16,-3 3-3-16,-11 9 3 15,-4 2-3-15,-9 8-3 16,-7 2 6-16,-8 3 0 0,-4-1 9 16,-2-1 30-16,4-3 11 15,6-2 5-15,6-4-2 16,7-8-19-16,2-3-13 16,17-11-11-16,12-2-2 15,38-12-19-15,20-6-53 16,31-14-244-16,8 1 170 15</inkml:trace>
  <inkml:trace contextRef="#ctx0" brushRef="#br0" timeOffset="-57122.27">13927 9356 1198 0,'9'1'95'0,"-9"-1"66"15,0 0-87-15,-6 11-72 16,-9-4-4-16,-14 4-2 16,-3 2 4-16,-12 1 9 15,-4 3 3-15,-8 3 35 16,-4 1 7-16,-14 4-10 16,-5 2-11-16,-12 6-21 15,-3 2 0-15,-5 4-9 16,-2 3-3-16,-2 5 0 15,-4 2 6-15,4 3 21 16,4 1 15-16,17-6 36 16,11-4 2-16,15-6-17 15,13-6-12-15,10-4-27 16,9-4-12-16,16-3-3 16,8-4 6-16,22-4 17 15,12-2 13-15,18-7 6 16,11-3-12-16,16-2-28 0,11-4-3 15,15-2-4-15,5 0 0 16,4 0-3-16,0-1-1 16,-5 4 1-16,-3 0-2 15,-12 5 0-15,-8 1 1 16,-18 4 0-16,-10 2 2 16,-18 3 1-16,-7 1-1 15,-19 1 2-15,-10 1 0 0,-20 3-12 16,-10 1-14-1,-23 4-56-15,-11 1-26 0,-21 4 5 16,-10 2 18-16,-7 3 66 16,-2 3 12-16,-5 3 27 15,2 1 9-15,-5 3-6 16,1-2-3-16,8 2-18 16,6-2 0-16,16-2-3 15,8-2 12-15,19-7 33 16,11-2 14-16,23-6 31 15,13-4-12-15,28-3 8 16,13-2 7-16,23-3 1 16,10-1-37-16,19-6-12 15,10-1-13-15,13-2-21 16,8-1-7-16,2 0-4 16,1 1-2-16,-5-2-12 0,-5 2-19 15,-14-5-61-15,-10-1-92 16,-21-1-508-16,-15-7 389 15</inkml:trace>
  <inkml:trace contextRef="#ctx0" brushRef="#br0" timeOffset="-56489.9">12702 11227 1315 0,'3'23'102'15,"0"2"159"-15,-3 5-123 16,-2 2-51-16,-4-1-90 16,-2-5-51-16,1-5-137 15,0-4 6-15,2-5-100 16,0-5 165-16</inkml:trace>
  <inkml:trace contextRef="#ctx0" brushRef="#br0" timeOffset="-56316.02">12676 11039 2823 0,'8'2'34'0,"5"-6"-11"0,11-9-229 16,7-4-311-16,0-10 164 15</inkml:trace>
  <inkml:trace contextRef="#ctx0" brushRef="#br0" timeOffset="-55857.67">13001 11310 990 0,'11'3'41'16,"3"-1"24"-16,11-1-96 16,4 0-10-16,7-1 85 15,0 2 51-15,3 0 60 16,0 0 6-16,2-3 18 16,-2-2 0-16,-2-3-161 15,-1-3-54-15,-6-1-128 16,-1 1-10-16,-9 0 122 15</inkml:trace>
  <inkml:trace contextRef="#ctx0" brushRef="#br0" timeOffset="-55623.35">13080 11446 987 0,'-6'5'186'15,"4"1"242"-15,3-3-99 16,11-1-219-16,5-1-41 0,12-3-51 16,7-2-21-16,2-3-48 15,3 0-18-15,-1 0-14 16,-3 1 14-16,-1 2 18 16,-4 0 15-16,-7-3-98 15,-2-2-57-15,-5-6 133 16</inkml:trace>
  <inkml:trace contextRef="#ctx0" brushRef="#br0" timeOffset="-55423.96">13646 11240 2614 0,'-4'14'92'0,"3"0"-27"0,0-1-103 16,5-1-148-16,1 3-118 16,5 2-198-16,2 3 149 15,-2 3 64-15,-2 2-126 32,-5 2 210-32</inkml:trace>
  <inkml:trace contextRef="#ctx0" brushRef="#br0" timeOffset="-15292.34">12755 9180 1121 0,'9'26'31'15,"-3"2"-2"-15,0 2-23 16,-8 2-26-16,-4 2-13 16,-4-1 0-16,-3-1 12 15,1-4 52-15,0-6 25 0,2-8 37 16,2-4 4-16,8-10-10 16,0 0-17-16,-5-12-25 15,10-6 9-15,0-8-48 16,1-3-12-16,-1 0 3 15,-1-1 0-15,2 3 12 16,0 2 15 0,5 1 14-16,5 1 10 0,12 0 9 15,4 1-9-15,10 3-15 16,2 2-15-16,-2 10-33 16,-4 6-21-16,-12 11-63 15,-7 7-8-15,-11 13 19 16,-6 1 61-16,-8 4 29 15,-3-3 12-15,-7 1 13 16,-2-2 30-16,5-6 35 16,2-4-2-16,11-11-12 0,8-9-13 15,11-14-53-15,5-9-18 16,7-12-20-16,0-3-4 16,-2-4 9-16,0 0 6 15,-5 1 15-15,0 4 6 16,0 9 9-16,-4 8 9 15,3 16 12-15,-5 9-7 16,-2 18-5-16,-4 10-6 0,-2 11-6 16,1 3 9-16,7-6 3 15,4-6-21-15,11-19-266 16,1-13 197-16</inkml:trace>
  <inkml:trace contextRef="#ctx0" brushRef="#br0" timeOffset="-11242.07">11100 9116 1173 0,'0'0'95'0,"0"0"54"16,1 1-69-16,10 20 9 15,-4-6 27-15,1 5-17 16,3 9-30-16,-2 7-12 15,-1 13-25-15,-1 5-11 16,-5 12-9-16,-4 6 0 0,-3 5-6 16,-1 1-3-16,4-3-3 15,2-1 0-15,3-6-6 16,1-2-12-16,-1-8-15 16,-1-4-17-16,1-12-79 15,0-6-53-15,0-13-102 16,-1-5 187-16</inkml:trace>
  <inkml:trace contextRef="#ctx0" brushRef="#br0" timeOffset="-10608.66">10544 10366 1187 0,'17'3'67'0,"6"-3"44"15,13-3-82-15,4-2-6 16,14-4 10-16,3-1 12 15,10-3 34-15,8 0 97 16,4-2 9-16,3 1-23 16,1-2-55-16,1 2-35 15,2 2-48-15,-4 3-18 16,-3 3 0-16,-7 1-6 16,-7 2-3-16,-3 2-9 0,-13 0-33 15,-11 0-35-15,-13-1-97 16,-6-3-62-16,-12-2 117 15</inkml:trace>
  <inkml:trace contextRef="#ctx0" brushRef="#br0" timeOffset="-3609.39">10799 10729 737 0,'0'0'205'0,"0"0"162"15,0 1-164-15,0 0 11 16,-8 16-5-16,2-4-68 15,-3-1-25-15,4 8-23 0,4 4-26 16,1 13-26-16,2 9-2 16,-1 16-22-16,-1 7-6 15,-4 11-11-15,-3 1 0 16,-5-7 5-16,0-6 6 16,0-17 14-16,4-9 6 15,2-15 4-15,4-7-9 16,2-20-23-16,-1 3-7 15,5-23-12-15,-1-5 7 0,4-14 11 16,-1-7 1-16,1-13 6 16,-2-7-3-16,2-9-1 15,1-4 0-15,3 2 4 16,1 5-1-16,2 14 1 16,3 9 4-16,-2 17-1 15,1 9 2-15,-3 13 7 16,0 6 4-16,-3 16 9 15,-1 7 3-15,-4 25-4 16,-1 9-2-16,-4 17-7 16,0 6 2-16,2 0 0 15,3-7 0-15,2-14 1 16,4-12-7-16,3-21-11 16,5-12-3-16,6-23-14 15,5-13-8-15,5-27-1 0,2-10-7 16,0-12 5-16,-3-1 7 15,-2 8 6-15,-3 5 6 16,-7 15 0-16,-1 9 1 16,-4 13-1-16,-3 7 0 15,1 13 6-15,1 5 0 16,5 16 11-16,3 9 3 16,4 21-1-16,-4 13-2 0,2 14-15 15,-1 2-9-15,1-9-57 16,3-9-75-16,-2-28 73 15</inkml:trace>
  <inkml:trace contextRef="#ctx0" brushRef="#br0" timeOffset="3209">11749 11968 1413 0,'156'-13'-87'0,"25"-9"48"16</inkml:trace>
  <inkml:trace contextRef="#ctx0" brushRef="#br0" timeOffset="3393.47">13982 11694 1138 0,'282'-10'101'15,"-9"2"85"-15,3 3-28 16,-2 3 69-16,-6 1-24 16,12 1-53-16,-10-2-13 15,0-1-50-15,-4 0-3 16,-9-1 2-16,-5-1-2 0,-9 0-47 16,-4-1-12-16,-14-1-14 15,-2-2-5-15,-14-3-27 16,-5-2-32-16,-10-5-142 15,-9 0-165-15,-15 0 136 16</inkml:trace>
  <inkml:trace contextRef="#ctx0" brushRef="#br0" timeOffset="4373.73">11610 11917 1349 0,'69'-6'124'0,"14"-3"16"0,9-1 90 16,10-3-57-16,4 0-35 16,7-1-64-16,4-1-29 15,5 0-42-15,0 2-6 16,4 2-33-16,3 0-20 16,1 1-88-16,4-1-80 15,0-7 116-15</inkml:trace>
  <inkml:trace contextRef="#ctx0" brushRef="#br0" timeOffset="12246.23">20514 10218 1400 0,'-14'7'54'15,"2"0"4"-15,2-1-31 16,7 0-7-16,3 0 28 0,8-2 15 15,7-1 17-15,12-3 16 16,7 0-10-16,9-5-17 16,5-1-15-16,12-2-33 15,2 1-9-15,2-1-6 16,-3 0-15-16,-7 3-9 16,-1 1-6-16,-3 2-30 15,-1 0-29-15,-8-2-282 16,1-2 309-16</inkml:trace>
  <inkml:trace contextRef="#ctx0" brushRef="#br0" timeOffset="13540.11">21866 9860 1152 0,'-4'-12'68'0,"2"-4"30"15,0 0-45-15,5 1-36 16,3 1-5-16,3 6-4 16,-1 2 1-16,-2 4 11 15,5 2 7-15,-4 11 11 16,-2 4 1-16,4 16 18 16,-6 8-12-16,-2 16-24 15,1 7-10-15,-8 13-11 16,-5 5-8-16,-5 6-4 15,-8 3 0-15,0-4 12 0,3-3 6 16,3-10 20-16,6-9 10 16,9-19 6-16,2-10 3 15,3-18-18-15,3-5-15 16,2-16-21-16,0-10-3 16,6-20-6-16,2-13 9 15,4-20 9-15,2-8-3 16,1-4 3-16,0 0 6 15,0 5-3-15,0 3 0 0,-2 6 3 16,0 5 0 0,-5 13 6-16,-2 5 0 0,-8 11 3 15,0 4 6-15,-5 11 18 16,1 4 8-16,-1 13 31 16,0 0 21-16,10 5 23 15,0 11-25-15,4 15-36 16,4 5-16-16,-2 7-31 15,-3 2-9-15,-5 0-26 16,-4-1-7-16,0-3 6 16,0-6 3-16,5-9 17 15,3-7 5-15,8-14-3 16,3-6 3-16,5-21-2 16,-1-10-2-16,3-15-26 0,1-4-13 15,-3-6-47-15,2 3-8 16,-9 1 29-16,-3 3 12 15,-6 8 42-15,-2 3 3 16,-2 12 21-16,-1 6 12 16,-3 12 30-16,-4 9 36 15,0 0 29-15,4 5-41 16,0 17-18-16,-1 9-15 16,0 19-21-16,-3 7-8 0,-8 9-10 15,-3 4-4-15,-3 0-2 16,1-5 1-16,5-14-25 15,2-8-28-15,6-23-80 16,3-8-161-16,6-24 153 16</inkml:trace>
  <inkml:trace contextRef="#ctx0" brushRef="#br0" timeOffset="14057.29">22950 9892 2511 0,'-25'31'34'0,"17"-4"-29"15,9-1-10-15,15-2-23 16,2-4-11-16,3-1-3 15,-2 0-1-15,5 0 25 16,2 2 7-16,4 3 13 16,2 1 1-16,-5 3-1 15,-4 2-2-15,-13 2-23 16,-7 1-4-16,-11 2-18 16,-10 0-3-16,-13-2 30 15,-2-1 12-15,-8-2 21 16,-2-3 15-16,-10-5 15 15,-4-5-13-15,3-10-12 0,6-6-10 16,21-14-23-16,15-9-12 16,19-20-151-16,10-9-308 15,14-11 340-15</inkml:trace>
  <inkml:trace contextRef="#ctx0" brushRef="#br0" timeOffset="14409.39">23475 10007 1268 0,'7'1'-190'0,"-4"3"-12"16,-3 1 54-16,-8 4 259 15,-5 4 105-15,-5 8 3 16,1 3-6-16,-2 8 59 16,1 1 6-16,8 4-99 15,1 1-55-15,9-4-77 16,5-1-20-16,5-5-21 16,4-4-8-16,5-8-3 15,2-4-4-15,5-10-24 16,1-4-20-16,5-10-76 0,2-4-47 15,-1-8-313-15,-2-2 411 16</inkml:trace>
  <inkml:trace contextRef="#ctx0" brushRef="#br0" timeOffset="14789.93">23519 10117 2472 0,'58'-19'-94'0,"-1"-7"-163"16,-8 0-159-16,-12 1 16 15,-10 5 69-15,-19 2-79 16,-8 4 128-16,-19 3 157 15,-7 2 76-15,-13 3 159 16,-5 4 52-16,0 1 131 16,-1 1 33-16,8 3-111 15,7 2-23-15,10-2-15 16,5 0 128-16,6-2-72 0,9-1-27 16,2-5-97-16,11-3-22 15,15-5-52-15,8-4-15 16,13-6-42-16,3-4-52 15,-2-4-156-15,-3-1-533 16,-3 6 620-16</inkml:trace>
  <inkml:trace contextRef="#ctx0" brushRef="#br0" timeOffset="15202.03">22794 9892 1616 0,'14'-5'296'0,"14"-6"144"16,14-6-275-16,20-15-129 15,11-8-76-15,10-11-310 16,-5-5 197-16</inkml:trace>
  <inkml:trace contextRef="#ctx0" brushRef="#br0" timeOffset="51273.6">11535 12652 1882 0,'41'7'233'0,"13"-2"-26"15,8-3-76-15,5-2-37 16,-1 0-20-16,-4-2-48 16,-4-1-17-16,-7-1-12 15,-2 0-17-15,-12 1-70 16,-8-1-37-1,-12 0-147-15,-9 0-169 0,-6-1 274 16</inkml:trace>
  <inkml:trace contextRef="#ctx0" brushRef="#br0" timeOffset="51823.78">11930 12474 2112 0,'41'0'140'0,"7"-1"-39"16,4-2-48-16,0 0-23 16,-1 3-23-16,-3 0-4 15,-4 9-6-15,-4 5 1 16,-13 6-17-16,-8 5-10 16,-18 8-2-16,-7 4 4 15,-18 11 19-15,-9 3 8 0,-12 5 13 16,-1-2 0-16,-2-7-8 15,4-6 3-15,3-12-34 16,4-8-35-16,8-12-82 16,5-6-52-16,11-14-307 15,6-5 409-15</inkml:trace>
  <inkml:trace contextRef="#ctx0" brushRef="#br0" timeOffset="52323.61">11517 12405 1533 0,'2'10'172'0,"3"8"5"15,3 8-16-15,0 13-53 16,-1 6-31-1,-4 18-50-15,-1 6-12 0,-2 10-36 16,-2 1-24-16,2-5-41 16,0-6-40-16,0-12-59 0,1-8-57 15,-2-15-92-15,-1-9 220 16</inkml:trace>
  <inkml:trace contextRef="#ctx0" brushRef="#br0" timeOffset="52576.82">11394 12568 2267 0,'2'27'6'16,"5"5"-12"-16,-2 12-18 16,0 4-12-16,-1 9-47 15,-5 1-28-15,-2-3-149 16,2-2-74-16,0-7 243 16</inkml:trace>
  <inkml:trace contextRef="#ctx0" brushRef="#br0" timeOffset="53257.36">12982 12312 1388 0,'-25'0'60'0,"-1"8"4"16,2 6 40-16,-2 9 45 16,2 3 1-16,-3 7-31 15,0 6-23-15,2 6-45 16,0 2-13-16,6 1-11 15,3-3-3-15,11-6 0 16,5-3-6-16,9-9-12 16,6-3 3-16,9-10-14 15,1-8-5 1,9-11-23-16,3-9 3 0,5-12-41 16,-1-5-31-16,-4-3-128 15,-4 0-127-15,-8 4 279 16</inkml:trace>
  <inkml:trace contextRef="#ctx0" brushRef="#br0" timeOffset="53805.6">13187 12575 1924 0,'3'7'107'15,"-3"0"-59"-15,0 5-18 16,0 4-12-16,0 4-9 15,-1 5-3-15,-1 1-6 16,0 0-6-16,2-1 6 16,-1-6 6-16,3-4-6 0,-2-8 0 15,0-7-3-15,0 0-3 16,2-14 0-16,3-9 3 16,-1-5 3-16,3-4-9 15,0 0 3-15,3 4 6 16,-2 4-6-16,4 6 12 15,1 3 3-15,1 7 18 16,3 1 12-16,-3 7 26 16,2 1-2-16,-4 6-28 15,-3 4-7-15,-3 8-16 16,-6 6 3-16,0 5 8 16,0 3 3-16,2 0 17 15,5-4 3-15,5-7 1 16,4-4-11-16,3-12-16 15,4-5-14-15,1-7-5 0,1-8 0 16,1-6-1-16,-1-2-1 16,-4-4-5-16,-3-1-10 15,-7-1-9-15,-4 0 5 16,-12 4 0-16,-6 3 9 16,-12 5-3-16,-6 2-1 15,-2 5 5-15,0 3 9 16,5 5 6-16,4 1 0 0,6 0-5 15,3 0-17-15,9-4-70 16,4-3-55-16,8-6-485 16,8-2 463-16</inkml:trace>
  <inkml:trace contextRef="#ctx0" brushRef="#br0" timeOffset="54189.21">13911 12509 2343 0,'-26'19'55'0,"-4"-2"-21"0,-1-1-15 16,-1 1-17-16,-3 1 1 15,3 0-1-15,3 1-2 16,7-3 14-16,10-2 0 15,13-6 3-15,10-4 2 16,15-5-9-16,7-4-1 16,10-4-9-16,2 0-12 15,-5-1-12-15,-2 2-8 16,-13 3-8-16,-6 4 5 0,-15 5 10 16,-6 5 3-16,-19 9 11 15,-6 2 9-15,-13 7 12 16,-4 0 6-16,1-5-9 15,4-2-12-15,12-9-55 16,6-6-60-16,17-12-77 16,6-8-60-16,16-11-98 15,7-3-3-15,14-6 144 16</inkml:trace>
  <inkml:trace contextRef="#ctx0" brushRef="#br0" timeOffset="54522.9">14323 12453 2367 0,'-34'22'109'0,"-13"2"-38"0,-3 0-6 16,6-3-11-16,5-2-10 16,13-4-9-16,3-3-8 15,11-4-19-15,5-3-10 16,11-2-13-16,7-3-3 15,14-3 2-15,5 1 2 16,7-2 4-16,3 3 6 16,-4 3 0-16,-4 3 4 0,-13 6 3 15,-10 2-3 1,-21 3-8-16,-12 4-4 0,-16 4-7 16,-4 3 3-16,-1 1 4 15,4-2-7-15,14-9-21 16,10-10-27-16,23-20-83 15,12-12-158-15,18-14 150 16</inkml:trace>
  <inkml:trace contextRef="#ctx0" brushRef="#br0" timeOffset="55122.25">15134 12294 1646 0,'-42'-6'80'0,"0"4"25"16,1 4 5-16,7 12 7 15,1 8 3-15,5 14-16 16,3 6-28-16,10 3-20 16,6-1-14-16,10-9-22 0,5-2-10 15,9-5-15-15,3-3-5 16,10-5-1-16,1-5 2 15,6-7 5-15,7-6 0 16,3-6-8-16,-1-4-10 16,-4-4-16-16,-3 1-7 15,-14 1-14-15,-2 1 2 16,-10 2 19-16,-6 2 2 0,-5 1-12 16,-2-1-24-16,-9-2-125 15,-2-2-178-15,-4 0 288 16</inkml:trace>
  <inkml:trace contextRef="#ctx0" brushRef="#br0" timeOffset="55459.39">14904 12484 2398 0,'48'-17'-11'0,"2"-5"-76"15,-2 1-95-15,-4 1-243 16,-3 3-37-16,-12 6 317 16</inkml:trace>
  <inkml:trace contextRef="#ctx0" brushRef="#br0" timeOffset="55939.12">15422 12476 2505 0,'-4'13'-59'16,"0"2"-16"-16,-2-1-2 15,4 5 26-15,0 0 30 16,1-1 27-16,1 0 6 16,-2-5 0-16,0-2 12 15,0-5-3-15,2-6 3 16,0 0-10-16,0 0-3 0,-5-19-11 15,5 4-6-15,4-6 2 16,0 0-5-16,8-1 4 16,1 1 0-16,4 0 1 15,0 2 7-15,2 4 2 16,-3 4 3-16,-2 7 38 16,-2 5 12-16,-6 9 25 15,0 5 2-15,-3 7-32 16,2 4-25-16,4-1-16 15,3-1-5-15,4-5-25 16,1-5-22-16,2-5-87 16,2-6-31-16,3-5-124 15,2-7-151-15,-1-12 306 16</inkml:trace>
  <inkml:trace contextRef="#ctx0" brushRef="#br0" timeOffset="56155.43">15826 12397 2889 0,'-2'44'6'0,"2"-7"-45"15,0-7-30-15,0-8-52 16,-3-5-92-16,0-7-203 15,-3-4-312-15,-2-9 565 16</inkml:trace>
  <inkml:trace contextRef="#ctx0" brushRef="#br0" timeOffset="57090.01">15763 12456 2659 0,'39'-9'20'0,"0"-3"-9"16,5 1-23-16,-3 1-15 15,-6 5-66-15,-3 4-23 16,-12 5 16-16,-3 6-14 16,-11 6 55-16,-5 4 35 15,-7 2 24-15,-3 0 21 16,0-4 17-16,2-6 4 15,3-6-15-15,4-6-24 16,0 0-21-16,-3-18-12 16,5-3-20-16,1-1 11 0,1 0 9 15,1 1 15 1,1 3 15-16,0 3 0 0,2 5 15 16,4 5 0-16,5 5 42 15,-1 4 5-15,3 5-2 16,-2 3-20-16,-4 4-25 15,-3 3-7-15,-4 2-7 16,-1 2 5-16,-2-1 9 16,0-3 15-16,2-3 17 15,2-4 4-15,5-5-10 16,5-5-15-16,4-8-22 16,-1-6-22-16,0-10-55 15,-2-4-22-15,-9-3-39 16,-3 0-48-16,-11 3 53 0,-7 5 25 15,-6 8 47-15,-3 6 36 16,1 7 75-16,2 3 36 16,6 1 23-16,2-2-14 15,10 0-48-15,5-1-28 16,8-1-23-16,6-1 0 16,6 1-6-16,1 1 6 15,1 5 0-15,1 2 0 16,-1 7 12-16,-1 5 0 0,-1 9-3 15,-3 5 12-15,-5 10-24 16,-2 6-18-16,-7 13-32 16,-3 7-16-16,-5 6 0 15,-6-1 12-15,-3-2 24 16,-3-2 16-16,-4-7 17 16,0-6 11-16,0-17 31 15,0-9 12-15,5-19 6 16,2-9-12-16,1-21-24 15,2-12-18-15,4-22 0 16,3-9-6-16,4-12 0 16,2-4 0-16,1-5 5 15,1 1 7-15,10 6 12 16,4 4 0-16,8 11 3 16,4 5-3-16,-3 12-9 0,0 7-6 15,-6 15 6-15,-5 8 6 16,-7 13 29-16,-7 10 14 15,-8 15-12-15,-6 6-3 16,-8 9-29-16,-1 0-20 16,-4-6-26-16,0-5-29 15,8-11-55-15,3-6-39 16,9-16-200-16,4-7-141 0,10-11 378 16</inkml:trace>
  <inkml:trace contextRef="#ctx0" brushRef="#br0" timeOffset="57456.1">16807 12506 2887 0,'8'10'-28'0,"6"-10"-53"16,2-1-19-16,1-7-35 15,3-3 6-15,2-3 68 16,0-2 34-16,8-4 34 16,-1-2 3-16,2-2 5 15,-1 0 0-15,-3 2-5 0,-2 4-1 16,-7 8-4-16,-2 4-4 16,-8 10 12-16,-5 6 8 15,-7 14 14-15,-6 9 3 16,-9 14-7-16,-5 4-4 15,-7 8-7-15,1 3-1 16,1 4 15-16,2-1-15 16,3-7-3-16,-1-7-8 0,0-14-42 15,-2-7-68-15,-1-20-85 16,1-10-150-16,4-35 167 16</inkml:trace>
  <inkml:trace contextRef="#ctx0" brushRef="#br0" timeOffset="58140.65">16893 12254 1888 0,'1'15'122'0,"3"13"7"16,0 3-16-16,2 5-36 15,4-3-54-15,3-11-171 16,3-6-519-16,7-18 557 15</inkml:trace>
  <inkml:trace contextRef="#ctx0" brushRef="#br0" timeOffset="58906.29">18138 11889 2348 0,'-4'16'130'0,"-10"16"-42"15,-6 12-24-15,-12 22-46 16,-3 15-8-16,-4 26 0 16,-1 6-1-16,-1 0-6 15,0-2-7-15,4-13-40 16,3-9-50-16,9-15-40 15,3-11-33-15,11-26-81 16,5-10-107-16,15-19 247 16</inkml:trace>
  <inkml:trace contextRef="#ctx0" brushRef="#br0" timeOffset="59263.46">18513 12114 2571 0,'-79'6'1'0,"13"12"14"16,4 7 5-16,14 17 14 16,5 9-14-16,11 14-8 15,8 5-4-15,20-1-12 16,10-5-9-16,24-13-14 16,12-6-29-16,16-15-27 15,9-7-1-15,9-17-9 16,0-8-47-16,-1-17-76 15,-7-8-157-15,-8-9 282 16</inkml:trace>
  <inkml:trace contextRef="#ctx0" brushRef="#br0" timeOffset="59705.89">18520 12412 2627 0,'-18'14'-51'0,"4"3"-12"0,12 3-18 16,6 1 7-16,16-1 29 16,7-4-10-16,13-5 46 15,3-5-3-15,4-4 0 16,-1-3 6-16,1-7-6 15,-1-4-9-15,-4-5-32 16,-5-3-19-16,-13-3-21 16,-5 0 16-16,-13 4 32 15,-5 2 21-15,-6 9 54 16,-5 4 33-16,-2 4 53 16,-1 3 22-16,0 6 15 15,-1 2-48-15,0 7-24 16,0 2-13-16,0 6-32 15,2 0-11-15,8 0-15 0,4-2-2 16,9-8-8-16,5-1-12 16,5-9-73-16,1-5-27 15,0-8-58-15,1-5-93 16,-4-5-238-16,-2-1 416 16</inkml:trace>
  <inkml:trace contextRef="#ctx0" brushRef="#br0" timeOffset="60122.07">18846 12281 1962 0,'-42'-27'75'15,"-5"8"-33"-15,-1 7-6 16,2 16 15-16,4 9-10 0,8 11-2 16,7 2-63-16,19-3-295 15,7-4 217-15</inkml:trace>
  <inkml:trace contextRef="#ctx0" brushRef="#br0" timeOffset="72221.95">24026 9924 1589 0,'-1'0'140'0,"0"0"-56"16,0 1-27-16,1 0-33 15,-1 0-15-15,2 12-12 16,13-12-6-16,7 1-3 15,2-1 6-15,12 2 27 16,4-1 20-16,2-2-2 16,0-2-6-16,-9-2-51 15,-7-1-30-15,-8 1-53 16,-3 1-49-16,-6-1-132 16,-2 0 204-16</inkml:trace>
  <inkml:trace contextRef="#ctx0" brushRef="#br0" timeOffset="72622.2">24234 9778 2172 0,'51'4'32'15,"3"-2"-23"-15,-6 4-44 16,-6 1-22-16,-13 5-27 16,-11 1-12-16,-14 6 25 0,-9 1 14 15,-16 6 51-15,-8 3 30 16,-14 3 48-16,-2 2 17 16,-2 4 25-16,3-2-10 15,12-8-80-15,10-4-95 16,26-14 41-16</inkml:trace>
  <inkml:trace contextRef="#ctx0" brushRef="#br0" timeOffset="78851.67">18987 12087 1565 0,'-5'-8'-171'0,"2"0"-83"15,-3 1 129-15</inkml:trace>
  <inkml:trace contextRef="#ctx0" brushRef="#br0" timeOffset="79256.36">18833 12345 1825 0,'9'16'134'16,"-2"3"-11"-16,3 6-13 16,1 9-23-16,0 3-24 15,0 1-36-15,-4-2-11 16,-2-2-26-16,-2-4-18 0,-1-6-52 16,-1-4-42-1,-1-13-93-15,-2-5-132 0,1-13 268 16</inkml:trace>
  <inkml:trace contextRef="#ctx0" brushRef="#br0" timeOffset="79488.8">19214 12212 2751 0,'12'44'-27'0,"-6"8"-50"15,-1 4-67-15,-5-3 2 0,-3-2-15 16,-3-12 53-16,-1-6-4 16,-1-12-107-16,-1-5-127 15,-3-6 258-15</inkml:trace>
  <inkml:trace contextRef="#ctx0" brushRef="#br0" timeOffset="80372.01">19157 12418 2414 0,'33'-24'-97'0,"4"-1"-192"15,5 1-132-15,-2 7 6 16,-2 3 256-16,35 9-326 16,-68 9 323-1,10 12 378-15,-3 2 264 16,-2 4-145-16,0 0-103 16,-1 0 66-16,2-4-133 15,2-2-43-15,1-7-50 16,2-2-36-16,3-6-17 15,3-4-5-15,2-7 2 0,4-6-3 16,-2-5-3-16,0-3-1 16,-5-2-16-16,-3 0-5 15,-7 3 0-15,0 3-2 16,-7 6 18-16,-6 2 5 16,-2 5 18-16,-6 2 9 15,-4 4 10-15,0 2 1 16,-5 4-4-16,3 2 0 15,-2 2-16-15,1 3-1 0,3 4-2 16,3 2-6-16,5 5-8 16,3 1-4-16,6 5-6 15,4-1-2-15,7-4 3 16,3-3-3-16,5-9-10 16,0-5 1-16,6-8-8 15,-2-6-2-15,3-7 2 16,0-3-3-16,0-4-12 15,0-1 7-15,-4 2 12 16,1 2 6-16,-7 6 23 16,0 3 12-16,-7 5 20 15,-4 3-8-15,-3 5-8 16,-4 4-4-16,-4 5-14 16,-4 4-7-16,-2 4 6 15,-1 0 3-15,0-3 9 16,2 0 6-16,2-8 2 0,1-2-2 15,5-8-8-15,0 0-9 16,12-19-12-16,2-6-8 16,4-12-38-16,2-5-30 15,-1 1-59-15,-1 2-110 16,-4 7-258-16,0 6-40 16,-3 12 126-16,-4 6 3 0,-2 12 373 15,-3 4 241 1,1 11 236-16,0 4-103 0,0 4 2 15,4 0 27-15,2-2-153 16,-3-2-92-16,3-8-74 16,-3-3-53-16,0-6-59 15,-6-6-9-15,1 0-18 16,0 0-11-16,5-13 20 16,-6 0-21-16,-3-5-113 15,1 1-125-15,2 4 255 16</inkml:trace>
  <inkml:trace contextRef="#ctx0" brushRef="#br0" timeOffset="81538.07">20185 12287 1589 0,'-3'5'42'0,"-4"3"-12"0,1 6 11 16,1 6 10-16,-3 8 18 15,4 3 18-15,2 1-1 16,2-1 1-16,8-8-33 16,0-5-9-16,8-10-34 15,2-4-2-15,6-9-12 16,4-7-14-16,3-10-13 15,1-5-15-15,-3-7-33 16,-3 1-9-16,-8 1-20 0,-9 4 8 16,-7 7 37-16,-6 6 44 15,-9 7 98-15,-3 5 43 16,-4 4 59-16,1 4 6 16,7 2-58-16,5 0-50 15,11-3-60-15,8-3-42 16,12-6-74-16,4-3-81 15,4-5-110-15,-1-1-24 0,1 3 200 16,0 1 34-16,-5 6 73 16,-1 2 33-16,-8 5 23 15,-4 5 4-15,-5 5 47 16,-2 4 58-16,-1 3-5 16,1 1-16-16,1 2-59 15,2-3-28-15,-1-1-29 16,0-1-9-16,-5-5-15 15,-3-2 3-15,-2-4-21 16,-2-2 0-16,-2-5 15 16,0-3-3-16,-1-4 18 15,2-4-3-15,4-3-27 16,0 0-5-16,4-1-49 16,1 0-18-16,-2 3 1 15,-1 1 5-15,-2 3 42 0,-2 1 33 16,-1 3 54-16,-1 0 33 15,-1 0 41-15,-1 0-5 16,-1 0-13-16,-1-2-27 16,0 1-43-16,0 1 0 15,0 1-15-15,3 3-4 16,-3 1-5-16,1 3-7 16,-1 7 0-16,-3 3 4 15,0 5 2-15,1 2 8 0,2 3 17 16,0-1 13-16,9-1 17 15,0-3-2-15,3-3-25 16,7-4-10-16,-1-8-11 16,4-4-4-16,6-12-18 15,0-3-9-15,5-7-14 16,0 0-6-16,-4 1-8 16,-3 2 12-16,-6 5 21 15,-2 5 3-15,-10 9 10 16,0 0 14-16,4 8 29 15,-5 8 15-15,-2 8-20 16,-1 5-9-16,2 8-16 16,0 1-7-16,2 3-6 15,2 1 1-15,-2 0-1 0,-4 1-3 16,-4 0-5-16,-3 0-1 16,-6-2 13-16,-1-6 18 15,-3-12 27-15,0-7 4 16,1-19-25-16,3-15-30 15,9-26-77-15,4-12-43 16,14-12-603-16,7-7 358 16</inkml:trace>
  <inkml:trace contextRef="#ctx0" brushRef="#br0" timeOffset="81688.65">21007 12384 2955 0,'18'9'-202'0,"-3"-12"-864"15,-4-7 742-15</inkml:trace>
  <inkml:trace contextRef="#ctx0" brushRef="#br0" timeOffset="81821.43">20980 12186 2671 0,'18'-26'-185'0,"7"-5"-351"16,3-5 259-16</inkml:trace>
  <inkml:trace contextRef="#ctx0" brushRef="#br0" timeOffset="82088.76">21398 12184 1927 0,'-34'2'-54'0,"-3"-2"6"15,3 0 6-15,9 2 57 16,6 3 33-16,8 3 27 15,4 1 8-15,7 3-23 16,2 0-21-16,13 1-39 16,6 1-18-16,9-4-27 15,7-2-18-15,3-6-143 16,1-5-281-16,-6-6 361 16</inkml:trace>
  <inkml:trace contextRef="#ctx0" brushRef="#br0" timeOffset="82471.14">21507 12273 2380 0,'-22'10'5'0,"2"0"-14"15,8-3-6-15,3-1 1 0,5-1 5 16,1-1 17-16,5 1 13 15,2 0 3-15,8-1 1 16,3-1-9-16,6-3-17 16,1-2-17-16,1-2-24 15,-2-2-16-15,-1-2-36 16,-4-1 5-16,-3 0 26 16,0 0 27-16,-7 2 27 15,0 0 24-15,-6 7 69 16,0 0 29-16,0 0 35 15,0 0-7-15,3 11 2 16,1 1-56-16,1 1-27 16,0 1-27-16,2-4-68 15,0-2-34-15,3-8-55 0,2-6-88 16,0-7-205-16,2-5-261 16,-5-6 525-16</inkml:trace>
  <inkml:trace contextRef="#ctx0" brushRef="#br0" timeOffset="82638.91">21842 11988 2279 0,'4'-8'157'0,"1"6"-36"0,-5 20-48 16,0 17-41-16,-3 30-29 16,-7 16-5-16,-2 18-16 15,-1-1-48-15,7-17-106 16,5-11-733-16,3-33 750 15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08T07:59:58.10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2616 7989 1346 0,'-7'16'77'15,"1"5"26"-15,4 2 70 0,5 5-68 16,5 0-30-16,9 3-39 15,3 3-13-15,11 8-11 16,2 5 0-16,6 13-6 16,1 6 0-16,-1 10-6 15,-1 1-9-15,-5-7-9 16,-4-7-23-16,-5-23-115 16,0-9-121-16,-12-22 212 15</inkml:trace>
  <inkml:trace contextRef="#ctx0" brushRef="#br0" timeOffset="616.96">3054 8221 1369 0,'-10'18'64'0,"2"-4"11"15,3-3-27-15,8-5-24 16,5-2-15-16,7 2-6 15,-2 2 9-15,0 6-3 16,-1 1 0-16,-3 5 3 16,0 2 3-16,-4-2-6 15,-2-1-3-15,1-7-36 16,-2-6-36-16,-3-10-9 16,-2-4-9-16,-3-8-1 15,-1 0 14-15,2-3 45 16,1 0 30-16,-2 1 29 15,-2-1 0-15,1-2-4 16,-3 0-11-16,4-1-15 16,1 1 1-16,0 2 10 0,4 0 13 15,1 1 23-15,1 3 10 16,5 3 18-16,1 5 47 16,7 7-44-16,3 5-12 15,6 8-27-15,3 2-9 16,3 2-16-16,-3-1-2 15,-4-2-12-15,-1 0 0 16,-7-4-3 0,-2 2 0-16,-6-6-3 0,-6-6-9 0,0 0-14 15,1 0-10-15,9-6-27 16,-5-7-30-16,1-6-172 16,-1-2 212-16</inkml:trace>
  <inkml:trace contextRef="#ctx0" brushRef="#br0" timeOffset="1166.95">3359 7971 1365 0,'0'11'72'0,"3"2"17"16,1 0 13-16,8 1-52 0,4 2-20 15,6 4-12-15,2 3-9 16,4 6-6-16,-2 4-6 16,-1 4-9-16,1 1-15 15,-7 0-8-15,-1 0 2 16,-5-4 9-16,-2-3 9 16,-4-11 9-16,-2-5 0 15,-5-15-67-15,0 0-16 0,-16-7-8 16,0-8 4-16,-9-11 91 15,-2-1 61-15,-3-8 47 16,-3-4 8-16,-2-13 21 16,1-5 5-16,2-12-80 15,4 0-27-15,11 3-24 16,9 6-9-16,11 11 3 16,7 8 3-16,6 13 3 15,3 7 0-15,4 14-3 16,-3 7-3-16,3 16-3 15,-2 10 3-15,-4 13-3 16,-3 4 0-16,-2 2 6 16,-3-2 0-16,-3-9-18 15,-1-6-36-15,-8-16-167 16,-5-10-5-16,1-15-69 16,2-10-102-16,1-12 22 0,4-5 151 15,3-5 119-15,3-1 52 16,3 0 47-16,2 1 2 15</inkml:trace>
  <inkml:trace contextRef="#ctx0" brushRef="#br0" timeOffset="1449.47">3596 7560 559 0,'1'7'214'0,"-1"5"167"16,1 8-188-16,1 5-53 0,4 2-59 16,6 2 26-16,2-6-77 15,2-6-9-15,2-10-24 16,0-7-21-16,-1-7-29 15,-1-2-7-15,-5-2 19 16,-5-1 26-16,-1-3 13 16,-4-1 2-16,-1-3-2 15,2 0 0-15,0-1-2 16,0 1 0-16,1 3 2 16,0 3 4-16,0 8 8 15,2 6 11-15,0 11 63 16,3 7 14-16,3 9 4 15,2 2-15-15,2-5-37 16,3-8-17-16,2-18-69 16,-1-13-80-16,2-22 65 15</inkml:trace>
  <inkml:trace contextRef="#ctx0" brushRef="#br0" timeOffset="1666.94">3836 6901 1417 0,'4'15'78'15,"5"9"82"-15,11 18-32 16,7 9-23-16,9 10-46 16,2 2-8-16,-1-9-30 15,-1-6-12-15,-3-14-33 16,-5-6-74-16,-8-13-526 15,-11-7 498-15</inkml:trace>
  <inkml:trace contextRef="#ctx0" brushRef="#br0" timeOffset="1850.25">3900 7344 1477 0,'-2'-12'43'0,"5"-5"-4"0,5-4 18 15,11-6 0-15,4-3-4 16,5-5 7-16,3-2-18 16,0-2-24-16,1 1-18 15,-3 3-138-15,-1 5-79 16,-7 5 163-16</inkml:trace>
  <inkml:trace contextRef="#ctx0" brushRef="#br0" timeOffset="2484.9">3041 9053 1245 0,'31'-26'42'0,"5"-11"5"15,5-11-28-15,14-18 14 16,4-7 6-16,13-8 13 16,5-4-3-16,6-8-1 15,5-1 6-15,6-5-30 16,1-4-6-16,2-1-13 15,2 0 4-15,-2 1 0 16,-2 3 0-16,-7 8 0 16,-7 4-9-16,-11 13-12 0,-6 7-35 15,-15 14-81-15,-11 8 2 16,-14 12 68-16</inkml:trace>
  <inkml:trace contextRef="#ctx0" brushRef="#br0" timeOffset="11784.79">8190 2665 769 0,'0'28'11'15,"-1"1"-27"-15,1 0-4 16,-2 4 8-16,-1 3 17 16,-2 2 33-16,-2 1 17 0,-1 0 20 15,-1 0-4-15,3-4-26 16,2-2-17-16,7-5-28 15,0-2 0 1,8-3 6-16,2-1 7 0,4-2 5 16,1-2 1-16,4-4-5 15,2-4-1-15,3-7 7 16,5-4 5-16,6-13-4 16,1-5-3-16,6-8-42 15,-3-6-39-15,-6-1-145 16,-6 0-117-16,-16 7 175 15</inkml:trace>
  <inkml:trace contextRef="#ctx0" brushRef="#br0" timeOffset="12053.74">8000 3026 1274 0,'28'-3'79'15,"9"-4"72"-15,7-2-215 0,3-3-5 16,2-2 9-16,-9 0 54 16,-3-2 16-16,-9-1 9 15,-7-1 4-15,-11 0 0 16,-7-2-3-16,-10 2-26 15,-7 0-44-15,-11 1-263 16,-6 3 180-16</inkml:trace>
  <inkml:trace contextRef="#ctx0" brushRef="#br0" timeOffset="12233.06">7940 2825 855 0,'0'0'146'0,"12"-12"96"16,10 0-134-16,17-8-65 0,11-5 0 15,15-5-9-15,6-3 1 16,5-2-8-16,-2 1 5 16,-7 6-2-16,-7 4-18 15,-20 8-3-15,-12 5-9 16,-13 5-83-16,-7 6-42 16,1 7 74-16</inkml:trace>
  <inkml:trace contextRef="#ctx0" brushRef="#br0" timeOffset="12966.72">8515 2921 974 0,'14'-11'45'0,"1"-2"8"16,2 7-79-16,-1 1-12 16,-6 11 40-16,-3 8 62 0,-5 9 49 15,0 7 13-15,-3 6-22 16,-3 4-36-16,0 0-43 16,1-5-9-16,-1-11-12 15,1-6 1-15,0-11 3 16,3-7 23-16,0 0 23 15,-4-14 2-15,10-14-11 16,5-7-21-16,6-8-30 16,3 0-15-16,2 2 0 0,2 2 9 15,-4 9 3-15,0 4 12 16,-5 15 15-16,0 6 6 16,-2 12 18-16,1 8 9 15,0 14-9-15,-3 5-9 16,0 6-12-16,-3-3-15 15,1-6-36-15,1-7-36 0,0-13-107 16,-3-6 1-16,1-11 62 16,-1-5 13-16,5-8 23 15,1-2-75-15,4-2 92 16</inkml:trace>
  <inkml:trace contextRef="#ctx0" brushRef="#br0" timeOffset="13549.19">8984 2844 1941 0,'-5'4'81'0,"2"1"-96"16,4 4-60-16,5 3-11 16,-1 6 29-16,-1 4 45 15,0 1 9-15,-2 1 9 0,-2-5 0 16,2-3 0-16,-1-4 0 15,5-8-3-15,5-2-15 16,9-10-63-16,5-5-56 16,6-5-21-16,1-2 10 15,-2 2 26-15,-2 2 33 16,-5 5 96-16,-3 0 28 16,-7 7 4-16,-1 1-9 0,-4 3-7 15,-5 3-1-15,1 0 6 16,-2 2 1-16,-1 1 0 15,-1-2-6-15,3-1-5 16,-1 0-5-16,0-1 2 16,-2-2 1-16,1 0-3 15,17 1-2-15,-8-6-9 16,1 0 6-16,2-4-5 16,1-3 0-16,4-5-3 15,0-1-6-15,-2-1-18 16,-2-1-2-16,-6 4 14 15,-5 2 4-15,-7 5 10 16,-6 2 30-16,-5 5 13 16,-3 0-1-16,-2 2-11 15,-2 3-12-15,1 3-15 16,2-1 0-16,6 1-9 0,-1-2 0 16,5 2-6-16,-2-1 0 15,0 1-12-15,7 0-6 16,4-1-15-16,9-1-23 15,4-4-68-15,2-6-86 16,15-15 132-16</inkml:trace>
  <inkml:trace contextRef="#ctx0" brushRef="#br0" timeOffset="14582.79">9656 2465 1729 0,'0'27'30'0,"0"5"-3"16,0 2-9-16,-1-2-9 16,1 1 0-16,2-4 0 15,-2-2-3-15,0-5 3 16,-1-3-3-16,1-4 3 15,1-4 0-15,6-4-9 0,2-3-18 16,2-6-66-16,-1-2-50 16,-3-5 8-16,-3 1 58 15,-8 0 39-15,-5 2 31 16,-5 3 39-16,-2 0 9 16,-3 3-11-16,5 2 25 15,-4 3-40-15,5 1-18 16,-1 5-3-16,-4 1 0 15,2 3 3-15,1-1 0 16,5-1 9-16,6-1-1 0,4-1 7 16,3 0 0-16,8-4 6 15,-3-5 0-15,8-2-9 16,0-3 0-16,3-4-12 16,5-2-3-16,0-4 3 15,-1-1-6-15,3-4 0 16,-1 1-3-16,-2 0 6 15,0 4 0-15,-10 4 6 16,-4 2-3-16,-9 7 27 16,0 0 9-16,0 0 2 15,0 0-2-15,0 1-27 16,-1 0-12-16,0-1-9 16,0 0 3-16,0 0-3 15,-14-13 3-15,10 1 6 0,-1 0-3 16,0 0 0-16,1-1 0 15,1 2-9-15,-1 1-9 16,4 3-3-16,-3 2-3 16,4 5 7-16,0 0 5 15,0 0-6-15,1 0 3 16,8 14 3-16,-9-3 6 16,-2 6 15-16,-1 3 15 0,3 2 0 15,3-1 5-15,5-4-11 16,5-2-6-16,4-8-6 15,0-3-3-15,0-6-6 16,1-2 3-16,-3-5 3 16,-2 0-3-16,-1 0 3 15,-4-3-3-15,-2 2 3 16,-1-1 0-16,2 0-3 16,4 0-3-16,1 0 3 15,2 1 0-15,0 4-3 16,-4 4 0-16,-2 5-3 15,-1 6 6-15,-7 6 9 16,0 2-3-16,-2 4 6 16,-1 0-6-16,4-3-3 15,3-3 0-15,7-8 0 0,-2-6-9 16,9-8 3-16,-1-8-6 16,2-6 6-16,1-4 3 15,-5-6 3-15,0-1 6 16,-1-4-9-16,1 0 0 15,5-5-27-15,5-1-29 16,6-1-130-16,3 4-85 16,-3 10-110-16,-5 9 183 0</inkml:trace>
  <inkml:trace contextRef="#ctx0" brushRef="#br0" timeOffset="15199.58">9728 2565 1107 0,'13'-6'84'0,"9"-2"-1"16,4-2-11-16,4-2-24 15,0-1-2-15,-3 0-16 16,-4 2-11-16,-10 2-7 16,-3 3-9-16,-14 6 15 15,-8 3 1-15,-11 11 17 0,-7 6 6 16,-5 10-24-16,-1 3-9 15,6-1-24-15,6-5-81 16,19-11 79-16</inkml:trace>
  <inkml:trace contextRef="#ctx0" brushRef="#br0" timeOffset="16066.56">8292 3396 1046 0,'13'-2'121'16,"9"-4"191"-16,6-1-290 15,11-2-17-15,4-1 1 16,6-1 4-16,0-3 1 0,8-4 24 15,5-1 28 1,15-4 8-16,5-5-11 0,6-4-24 16,6 0-12-16,9-5-6 15,4 1-9-15,12 0 0 16,1 0-3-16,0 2 0 16,0 3 0-16,-4 2 3 15,-3-1-9-15,-7 1 6 16,-9 1-3-16,-11 2-9 15,-8 1-12-15,-20 0-150 16,-7 0-161-16,-14-3 238 16</inkml:trace>
  <inkml:trace contextRef="#ctx0" brushRef="#br0" timeOffset="26265.66">11962 3676 1175 0,'0'0'33'16,"11"12"6"-16,0 6-18 15,4 6 10-15,-1 12 16 16,3 10 7-16,-2 15 0 16,3 7-6-16,-2 19-15 15,0 11 15-15,-2 19-21 16,-1 6-27-16,0-1-36 16,-1-7-5-16,0-19-19 15,-4-11-38-15,-1-17 59 0</inkml:trace>
  <inkml:trace contextRef="#ctx0" brushRef="#br0" timeOffset="27065.87">12644 4230 673 0,'5'-10'30'0,"-2"4"-10"15,-4 1-2-15,-8 5 3 16,-4 1-3-16,-7 3-4 16,-2 1-10-16,-5 2-8 15,1 2 22-15,-5 3 62 0,1 4 33 16,-3 5 12-16,2 4-12 16,8 4-22-16,6-1-16 15,12-2-14-15,5-3-17 16,10-7-21-16,6-4 8 15,4-7-4-15,1-4 12 16,2-9-6-16,0-4 2 16,-1-9 1-16,-1-3-15 15,-2-6 0-15,-2-2-12 0,1 1-3 16,-2 4 0-16,1 4 0 16,1 4 3-16,-5 6-3 15,-1 4-6-15,-8 9 6 16,-3 5 0-16,-4 10 3 15,-2 4 6-15,1 12 9 16,0 1-3-16,5 1 6 16,5-2-7-16,8-10-5 15,4-7-3-15,5-12-3 16,-1-7-9-16,-3-9-9 16,-2-7-9-16,-1-11-47 15,1-4-34-15,-2-11-149 16,1-2 112-16,-4 1-3 15,-3 2 21-15,-5 7 98 16,-2 3 55-16,-6 6 50 16,0 2 5-16,-3 9-15 0,1 6-7 15,6 13-12-15,0 0 76 16,3 3-36-16,9 10-15 16,5 12-36-16,4 4-10 15,3 10-14-15,-5 3-9 16,-4-1-15-16,-4-2-12 15,-8-12-17-15,1-5-37 0,-5-10-194 16,-3-8-164-16,3-9 270 16</inkml:trace>
  <inkml:trace contextRef="#ctx0" brushRef="#br0" timeOffset="27282.91">12707 4259 1440 0,'-1'-7'97'0,"8"-1"290"16,7-3-387-16,8-2-63 15,5 0 0-15,2-2 54 16,1-4 15-16,2-2 0 16,0-1 0-16,3-4-54 15,0 1-41-15,-1 1-77 0,0 4 25 16,-7 6 81-16</inkml:trace>
  <inkml:trace contextRef="#ctx0" brushRef="#br0" timeOffset="27949.18">13036 4125 939 0,'1'13'87'0,"4"-2"47"16,8-7-98-16,7-3-18 15,4-9-14-15,2-3 1 0,5-9 17 16,0-1 13-16,-3-3 9 15,-1 0-1-15,-5-1-22 16,-4 1-15-16,-3 2-6 16,-2-2-2-16,-6 7-2 15,0-1-4-15,-7 2-5 16,-2 3-5-16,-7 1-5 16,-6 2 0-16,-6 7 2 15,-3 6 5-15,-6 10 30 16,3 6 26-16,2 3 40 15,3 2 13-15,7 4 18 16,3-1 29-16,7 5-89 16,3 3-21-16,3 0-15 15,2 1-9-15,3-9 3 16,4-4-3-16,8-14-6 0,3-7 0 16,4-11 0-16,2-5 0 15,0-9 0-15,-1-2 3 16,2 2-3-16,-1 0 3 15,-5 4 3-15,-2 4-3 16,-7 4 12-16,-2 2-12 16,-2 4 6-16,-2 1 6 15,-2 3-9-15,-5 1 8 0,0 0 22 16,4 14 21-16,-6-2 18 16,-1 3 0-16,-1 2-28 15,1-1-23-15,3-5-24 16,1-4-27-1,6-8-41-15,3-6-13 0,3-8-33 16,4-4 4-16,2-4 26 16,-1 0 9-16,-1 0 43 15,-4 3 23-15,-4 7 6 16,0 2 12-16,-6 9 11 16,1 2 10-16,2 12 12 15,-1 2-9-15,6 10 0 16,0 2-18-16,1 1-9 15,1-2 3-15,2-8-9 16,1-7 0-16,2-13-54 16,1-10-107-16,-1-14-229 0,-2-7 266 15</inkml:trace>
  <inkml:trace contextRef="#ctx0" brushRef="#br0" timeOffset="28149.14">13785 3523 1098 0,'4'16'114'0,"7"14"85"15,4 12-80-15,8 22 6 16,5 10-15-16,3 8-53 16,0 0-33-16,-4-15-141 15,-5-12-77-15,-4-22-183 16,-6-11 220-16</inkml:trace>
  <inkml:trace contextRef="#ctx0" brushRef="#br0" timeOffset="28349.61">13671 4036 1223 0,'5'-4'132'0,"10"-8"287"16,10-3-263-16,16-13-133 0,13-4-8 15,10-10 0-15,2-3-12 16,-4 1-33-16,-6 1-26 16,-9 10-25-16,-3 3-18 15,-8 11-128-15,0 3-159 16,-9 8 221-16</inkml:trace>
  <inkml:trace contextRef="#ctx0" brushRef="#br0" timeOffset="29633.13">12853 4624 1318 0,'-3'-7'-25'15,"11"30"14"-15,1 10 24 16,1 5 7-16,4 7 1 0,1 1 0 16,-5-4-15-16,-1-4-12 15,-4-9-35-15,0-4-26 16,-2-9-151-16,0-6 110 16</inkml:trace>
  <inkml:trace contextRef="#ctx0" brushRef="#br0" timeOffset="30432.8">13170 4682 1340 0,'-7'0'56'16,"-4"0"25"-16,1 0-61 15,-3 4-7-15,0 1-3 16,1 2-2-16,1 0-3 15,4 1-1-15,1 3 0 16,1-2 0-16,3 2 10 16,0 0 7-16,2-2-6 15,2-1 3-15,3-4-3 16,4-3-6-16,7-5-3 16,3-7-3-16,5-7-6 15,2-3-9-15,3-4-3 16,-5 0 3-16,-4 6 6 0,-4 2 6 15,-6 9 9-15,-3 3 9 16,-7 5 15-16,0 0 8 16,-11 9 1-16,2 2 3 15,1 5-3-15,1 2 0 16,7-2-6-16,2-1-12 16,4-6-19-16,7-5-8 15,-2-8-11-15,4-3-7 16,3-9 6-16,-1 0 6 0,3-3 9 15,1-2 0-15,0 1-15 16,0 2-18-16,-2 1-21 16,-2 4-9-16,-6 6 19 15,-3 0 11-15,-8 7 30 16,0 0 3-16,-2 14 18 16,-3-2 20-16,0 3 37 15,1 0 0-15,4 0-6 16,2-2-22-1,1-4-29-15,2 0-3 0,1-7-9 16,0 0 0-16,1-4 6 16,0-4-6-16,4-2 0 15,-1-5 0-15,1-4 0 16,0 0 0-16,-1 1-6 16,0-1 0-16,-2 3-9 0,4 1 3 15,-8 5 0-15,-4 8-3 16,0 0 9-16,0 0 0 15,10 6 3-15,-3 8 0 16,-1 9 0-16,-1 4-3 16,3 7 0-16,0 5 0 15,7 6 0-15,-2 3 0 16,4-2-3-16,-1-2-3 0,-10-2-36 16,-4-3 1-16,-17-1-7 15,-7-1 6-15,-13-4 24 16,-5-2 15-16,-8-10 9 15,1-7-3-15,1-17-69 16,5-13-162-16,20-24 185 16</inkml:trace>
  <inkml:trace contextRef="#ctx0" brushRef="#br0" timeOffset="31084.83">13843 4573 1021 0,'11'4'113'0,"1"-1"184"16,-1-2-266-16,-3-2-4 16,1-5-4-16,0-4 0 15,-1-7-13-15,2-3 1 16,-2-6-11-16,-2-2 0 15,-5 1-11-15,-5 0 5 16,-7 5 4-16,-4 4 2 16,-6 6 8-16,2 6 9 0,-2 5 7 15,1 3-3 1,4 7-6-16,3 1 0 0,6 7 12 16,2 1 11-16,4 4 1 15,1 2 3-15,0 2-3 16,2 1-9-16,5-3 12 15,3-2-9-15,8-8 5 16,3-5-2-16,3-8-15 16,2-2-6-16,3-10-15 15,0-4-3-15,0-3-9 16,-3-2-3-16,-6 2 9 16,-8 4 3-16,-7 4 6 15,-5 4 9-15,-4 3 12 16,-1 2 6-16,5 1-3 15,0 0-6-15,0 0-15 16,0 1-3-16,-10 20 0 0,2-9 0 16,0 1 9-16,-2-1 3 15,2-1-3-15,2-4 3 16,-1-5-4-16,7-2-2 16,6-8-9-16,9-6 0 15,8-9-15-15,2-4 4 16,1-4-1-16,-1 0 6 0,-7 4 3 15,-3 2 3-15,-5 5-6 16,-1 0-42-16,2 1-185 16,1-1-299-16,1-3 404 15</inkml:trace>
  <inkml:trace contextRef="#ctx0" brushRef="#br0" timeOffset="31583.33">12980 5065 1400 0,'70'-18'73'16,"4"-2"177"-16,15-2-199 15,4-2-9-15,7-1 3 16,0-3-3-16,-2-7-13 15,-2-3-14-15,-2-8-62 16,-3-3-49-16,-10-2-227 16,-9-1-57-16,-17 1 191 15</inkml:trace>
  <inkml:trace contextRef="#ctx0" brushRef="#br0" timeOffset="62081.77">12082 3341 1192 0,'-55'25'86'0,"-1"10"65"0,0 18-107 15,2 5-13 1,15 6-9-16,10-2-3 0,14-1-5 16,7 0-14-16,7 1-22 15,-4-4 1-15,1 0 6 16,2-1 3-16,1 2 12 15,2 9 2-15,7 14 0 16,1 9 0-16,14 19-27 16,7 10-70-16,14 9 58 15</inkml:trace>
  <inkml:trace contextRef="#ctx0" brushRef="#br0" timeOffset="62864.85">14024 3068 1792 0,'37'25'60'15,"11"6"-90"-15,12 6-9 16,14 13 33-16,1 6 12 0,6 15 12 16,-2 4 0-16,3 4 6 15,-4 3-9-15,-14 0-3 16,-12 4 3-16,-27 12-9 15,-6 6-6-15,-19 7 3 16,-7 7-3-16,-14 11 3 16,-8 1 6-16,-13-1-3 15,-6-8-9-15,-10-20-126 16,-1-8-261-16,3-21 301 16</inkml:trace>
  <inkml:trace contextRef="#ctx0" brushRef="#br0" timeOffset="-192259.69">16134 2644 778 0,'26'57'9'0,"0"7"-7"15,-2 1-6-15,-3-2-1 16,-6-3 14-16,-6-4 7 15,-3-2 2-15,-5-3 7 16,0-9-9-16,1-7-4 16,-2-14-6-16,1-8 4 15,-2-13-13-15,-4-10 8 16,-3-15 24-16,0-9 8 16,-2-9 20-16,0-3-9 0,1-4-25 15,-2-1-2-15,0-3-5 16,3 0 3-16,1 0 6 15,3 3 4-15,4 5 12 16,3 4 0-16,5 9 3 16,1 3-1-16,7 11-10 15,2 2-4-15,0 11-16 16,1 6-3-16,0 16-6 16,2 8 2-16,-1 19 2 15,0 8-5-15,-8 11 3 16,-5 2-4-16,-7-3-2 15,-7-2 0-15,-5-6 2 16,-1-6 4-16,-1-11 2 16,0-6-12-16,3-16-89 15,3-11-231-15,3-16 169 0</inkml:trace>
  <inkml:trace contextRef="#ctx0" brushRef="#br0" timeOffset="-191076.71">16594 2813 570 0,'2'9'44'15,"0"0"54"-15,1-3-96 16,-1-2 3-16,3-1 33 16,2-1 28-16,0-2 53 15,2-1 4-15,1-4-38 16,2 0-17-16,5-5-37 15,1-3-10-15,3-8-9 16,1 0-3-16,-1-1 1 16,-2 0 0-16,-5 5-5 15,-3 1-1-15,-4 2 0 16,-5 1-2-16,-3 2-2 0,0 3 0 16,-7 2-2-16,-1 1-9 15,-4 5-5-15,-3 2-5 16,-3 7-1-16,-1 3 5 15,-2 7 13-15,-2 3 10 16,3 10 17-16,1 4 10 16,4 7 8-16,4 2 0 0,8-1-5 15,3-2-10-15,7-10-13 16,4-4-7-16,5-10-6 16,1-6 0-16,4-8-2 15,3-7-10-15,5-15-24 16,3-8-61-16,9-15 58 15</inkml:trace>
  <inkml:trace contextRef="#ctx0" brushRef="#br0" timeOffset="-190395.86">16999 2628 1359 0,'-10'21'45'0,"3"4"-10"0,3 0-22 16,5 5-9-16,2-2 0 15,0-1 2-15,1-3-1 16,0-7-3-16,2-5-4 16,4-8-5-16,2-2-1 15,5-10 6-15,4-5 2 16,6-9 0-16,2-7 0 0,4-2-8 15,0 0 1-15,-7 3-3 16,-3 5 2-16,-8 6 2 16,-3 4 4-16,-6 6 2 15,-6 7 4-15,1 0 2 16,-1 0 8-16,1 0 11 16,0 0 0-16,0 0 6 15,9 13-8-15,-6-1-2 16,0 2 9-16,-1 0-15 15,0 2 0-15,2-3 12 16,1-3 2-16,1-3 1 16,3-4 3-16,2-6-18 15,0-5-6-15,4-7-3 16,-1-4-3-16,-2-5-30 16,0 1-15-16,-6 2 4 0,-3 1-1 15,-4 6 24-15,-3 2 18 16,-4 3 0-16,-4 2-3 15,-2 5-12-15,-4 2-12 16,-1 2 0-16,0 2 10 16,-2 1 14-16,2 0 0 15,-3 2 14-15,3-1-11 16,2 1 12-16,3 0 6 16,4-3 6-16,9-4 0 0,0 0-15 15,12-11-12-15,10-6-39 16,1-6-24-16,9-4 7 15,-3 1-13-15,-3 4-19 16,-3 4 7-16,-8 6 5 16,-5 2-131-16,-6-1 139 15</inkml:trace>
  <inkml:trace contextRef="#ctx0" brushRef="#br0" timeOffset="-189397.94">17659 2147 1545 0,'25'32'-8'0,"-2"4"10"15,-4 7 33-15,-3 0 13 16,-5 2 8-16,-3-5 1 15,-5-4-24-15,-2-4-15 16,-1-11-6-16,-1-4-12 16,0-9 0-16,1-8-12 0,0 0-24 15,-3-12-24-15,-2-4-35 16,-3-2 22-16,-2-3 21 16,-1 0 5-16,-1 5 18 31,1 2 12-31,-5 9 17 0,2 2 1 0,1 8 1 15,-1 5 2-15,3 8 10 16,1 4 5-16,5 4 16 16,3 1-2-16,6-2 0 15,6-4-8-15,6-5 12 16,1-6-4-16,5-9-21 16,4-2-3-16,0-7 3 15,3-5-6-15,0-5 12 16,-1-1-1-16,1-2-11 15,0 1 3-15,-2-2 0 16,-2 1-3-16,0 0-3 0,-4 3 0 16,-3 2 0-16,-2 3-3 15,-8 4 3-15,-3 2 3 16,-5 7-3-16,0 0 6 16,0 0 6-16,-1 0-3 15,0 0 3-15,0 0-6 16,1-1-12-16,-12-19-3 0,18 6 0 15,3-2 3-15,-3-2 6 16,-2 1-3-16,-3 1 6 16,-2 3-3-16,-4 0-3 15,-4 1 0-15,-3 3-3 16,-1 5-15-16,-3 4 6 16,2 3 0-16,4 6 6 15,1 2 12-15,5 5 0 16,2 3 3-16,2 4-6 15,0-2 0-15,5-1-3 16,7-5 0-16,9-7 0 16,5-7-3-16,3-7 0 15,0-6 3-15,0-2 0 16,-3-2 0-16,-1 0 6 16,0 0-3-16,-5 1 0 15,-1 2-3-15,-3 1 3 0,0 1-3 16,-1 5 0-16,2 2 3 15,-3 4-3-15,1 1 3 16,-5 6 0-16,-5 5-3 16,-5 4 0-16,-3 1 12 15,-5 5 6-15,0-2 12 16,-2-1 9-16,-4-4 0 0,7-9 2 16,4-5-14-16,5-12 6 15,7-6-18-15,2-13-6 16,2-5 9-16,6-6-15 15,0-1 3-15,8-4 3 16,3-2-9-16,8-8-6 16,2-2-60-16,3-7 42 15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>
          <a:extLst>
            <a:ext uri="{FF2B5EF4-FFF2-40B4-BE49-F238E27FC236}">
              <a16:creationId xmlns:a16="http://schemas.microsoft.com/office/drawing/2014/main" id="{5EF925F3-A9AB-3994-BB72-CA1A55E24C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aec89f2a4e_0_15:notes">
            <a:extLst>
              <a:ext uri="{FF2B5EF4-FFF2-40B4-BE49-F238E27FC236}">
                <a16:creationId xmlns:a16="http://schemas.microsoft.com/office/drawing/2014/main" id="{DA8CDCC0-CFD2-8141-9B26-CCBB36CF9E9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2aec89f2a4e_0_15:notes">
            <a:extLst>
              <a:ext uri="{FF2B5EF4-FFF2-40B4-BE49-F238E27FC236}">
                <a16:creationId xmlns:a16="http://schemas.microsoft.com/office/drawing/2014/main" id="{29F84F01-CB2F-4478-90BF-BF3A6D177D0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50" dirty="0">
              <a:solidFill>
                <a:srgbClr val="222222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33768561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>
          <a:extLst>
            <a:ext uri="{FF2B5EF4-FFF2-40B4-BE49-F238E27FC236}">
              <a16:creationId xmlns:a16="http://schemas.microsoft.com/office/drawing/2014/main" id="{CD3126D3-BC35-988C-C333-C9A3F8EEE7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1e61d1804a_0_5:notes">
            <a:extLst>
              <a:ext uri="{FF2B5EF4-FFF2-40B4-BE49-F238E27FC236}">
                <a16:creationId xmlns:a16="http://schemas.microsoft.com/office/drawing/2014/main" id="{88F1C0FB-1E6D-32EE-9076-236859FFF94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31e61d1804a_0_5:notes">
            <a:extLst>
              <a:ext uri="{FF2B5EF4-FFF2-40B4-BE49-F238E27FC236}">
                <a16:creationId xmlns:a16="http://schemas.microsoft.com/office/drawing/2014/main" id="{F401B845-0F43-A899-6C4A-60D9E932E28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64930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>
          <a:extLst>
            <a:ext uri="{FF2B5EF4-FFF2-40B4-BE49-F238E27FC236}">
              <a16:creationId xmlns:a16="http://schemas.microsoft.com/office/drawing/2014/main" id="{C667B9E7-D07B-1B0D-5B54-96412D58C9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aec89f2a4e_0_15:notes">
            <a:extLst>
              <a:ext uri="{FF2B5EF4-FFF2-40B4-BE49-F238E27FC236}">
                <a16:creationId xmlns:a16="http://schemas.microsoft.com/office/drawing/2014/main" id="{92D0D5DD-2AD4-03F6-5B21-F3B4890FEDB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2aec89f2a4e_0_15:notes">
            <a:extLst>
              <a:ext uri="{FF2B5EF4-FFF2-40B4-BE49-F238E27FC236}">
                <a16:creationId xmlns:a16="http://schemas.microsoft.com/office/drawing/2014/main" id="{DBA66260-87D9-CA90-A8BB-9DE42DC27CE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50" dirty="0">
              <a:solidFill>
                <a:srgbClr val="222222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24293651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>
          <a:extLst>
            <a:ext uri="{FF2B5EF4-FFF2-40B4-BE49-F238E27FC236}">
              <a16:creationId xmlns:a16="http://schemas.microsoft.com/office/drawing/2014/main" id="{433F9F9E-06B4-2CC1-62F7-90F5E2C52C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aec89f2a4e_0_15:notes">
            <a:extLst>
              <a:ext uri="{FF2B5EF4-FFF2-40B4-BE49-F238E27FC236}">
                <a16:creationId xmlns:a16="http://schemas.microsoft.com/office/drawing/2014/main" id="{FE2B2118-D252-39CC-D4D6-09971544EE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2aec89f2a4e_0_15:notes">
            <a:extLst>
              <a:ext uri="{FF2B5EF4-FFF2-40B4-BE49-F238E27FC236}">
                <a16:creationId xmlns:a16="http://schemas.microsoft.com/office/drawing/2014/main" id="{D06FE9B0-9C63-A818-9500-5E72E05BFE6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50" dirty="0">
              <a:solidFill>
                <a:srgbClr val="222222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24975056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>
          <a:extLst>
            <a:ext uri="{FF2B5EF4-FFF2-40B4-BE49-F238E27FC236}">
              <a16:creationId xmlns:a16="http://schemas.microsoft.com/office/drawing/2014/main" id="{88917AA8-758B-0727-38CC-4E280E9B9D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aec89f2a4e_0_15:notes">
            <a:extLst>
              <a:ext uri="{FF2B5EF4-FFF2-40B4-BE49-F238E27FC236}">
                <a16:creationId xmlns:a16="http://schemas.microsoft.com/office/drawing/2014/main" id="{E158FD21-C884-5901-0462-B62160235DE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2aec89f2a4e_0_15:notes">
            <a:extLst>
              <a:ext uri="{FF2B5EF4-FFF2-40B4-BE49-F238E27FC236}">
                <a16:creationId xmlns:a16="http://schemas.microsoft.com/office/drawing/2014/main" id="{36A4168C-B4C4-1C41-9966-A3D3E6DDDC1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50" dirty="0">
              <a:solidFill>
                <a:srgbClr val="222222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28732693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>
          <a:extLst>
            <a:ext uri="{FF2B5EF4-FFF2-40B4-BE49-F238E27FC236}">
              <a16:creationId xmlns:a16="http://schemas.microsoft.com/office/drawing/2014/main" id="{9E52AD03-5034-298E-630E-EAFB685F8B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aec89f2a4e_0_15:notes">
            <a:extLst>
              <a:ext uri="{FF2B5EF4-FFF2-40B4-BE49-F238E27FC236}">
                <a16:creationId xmlns:a16="http://schemas.microsoft.com/office/drawing/2014/main" id="{F685139D-6DB5-1692-58AE-56FB1ED18F2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2aec89f2a4e_0_15:notes">
            <a:extLst>
              <a:ext uri="{FF2B5EF4-FFF2-40B4-BE49-F238E27FC236}">
                <a16:creationId xmlns:a16="http://schemas.microsoft.com/office/drawing/2014/main" id="{06B4CFC7-3800-B032-5218-06887A266B3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50" dirty="0">
              <a:solidFill>
                <a:srgbClr val="222222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24739757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>
          <a:extLst>
            <a:ext uri="{FF2B5EF4-FFF2-40B4-BE49-F238E27FC236}">
              <a16:creationId xmlns:a16="http://schemas.microsoft.com/office/drawing/2014/main" id="{EC58E125-4B3C-947C-C698-03872DD415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aec89f2a4e_0_15:notes">
            <a:extLst>
              <a:ext uri="{FF2B5EF4-FFF2-40B4-BE49-F238E27FC236}">
                <a16:creationId xmlns:a16="http://schemas.microsoft.com/office/drawing/2014/main" id="{8978D168-B94C-16EA-8483-9C5A88E3F1E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2aec89f2a4e_0_15:notes">
            <a:extLst>
              <a:ext uri="{FF2B5EF4-FFF2-40B4-BE49-F238E27FC236}">
                <a16:creationId xmlns:a16="http://schemas.microsoft.com/office/drawing/2014/main" id="{598F464D-29B8-6F25-9B91-CB1D8FAFE27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50" dirty="0">
              <a:solidFill>
                <a:srgbClr val="222222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27567183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>
          <a:extLst>
            <a:ext uri="{FF2B5EF4-FFF2-40B4-BE49-F238E27FC236}">
              <a16:creationId xmlns:a16="http://schemas.microsoft.com/office/drawing/2014/main" id="{B5A24563-DB88-9676-0DA4-947A6FA336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aec89f2a4e_0_15:notes">
            <a:extLst>
              <a:ext uri="{FF2B5EF4-FFF2-40B4-BE49-F238E27FC236}">
                <a16:creationId xmlns:a16="http://schemas.microsoft.com/office/drawing/2014/main" id="{2E660481-A8D8-53F8-EC6D-3464718330C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2aec89f2a4e_0_15:notes">
            <a:extLst>
              <a:ext uri="{FF2B5EF4-FFF2-40B4-BE49-F238E27FC236}">
                <a16:creationId xmlns:a16="http://schemas.microsoft.com/office/drawing/2014/main" id="{F0A625EC-9420-3B29-9596-9BCD2E7CE91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50" dirty="0">
              <a:solidFill>
                <a:srgbClr val="222222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24828185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>
          <a:extLst>
            <a:ext uri="{FF2B5EF4-FFF2-40B4-BE49-F238E27FC236}">
              <a16:creationId xmlns:a16="http://schemas.microsoft.com/office/drawing/2014/main" id="{D282985D-A136-08C0-11F4-B1663995F1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1e61d1804a_0_5:notes">
            <a:extLst>
              <a:ext uri="{FF2B5EF4-FFF2-40B4-BE49-F238E27FC236}">
                <a16:creationId xmlns:a16="http://schemas.microsoft.com/office/drawing/2014/main" id="{B8605DCC-1C2B-C53C-C444-2ABCAA5E4D7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31e61d1804a_0_5:notes">
            <a:extLst>
              <a:ext uri="{FF2B5EF4-FFF2-40B4-BE49-F238E27FC236}">
                <a16:creationId xmlns:a16="http://schemas.microsoft.com/office/drawing/2014/main" id="{C332D36E-DB12-4DCF-6B1A-2DF9FFF1AE7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992601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>
          <a:extLst>
            <a:ext uri="{FF2B5EF4-FFF2-40B4-BE49-F238E27FC236}">
              <a16:creationId xmlns:a16="http://schemas.microsoft.com/office/drawing/2014/main" id="{8B783301-49B6-90F6-818D-E3ACB9490B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1e61d1804a_0_5:notes">
            <a:extLst>
              <a:ext uri="{FF2B5EF4-FFF2-40B4-BE49-F238E27FC236}">
                <a16:creationId xmlns:a16="http://schemas.microsoft.com/office/drawing/2014/main" id="{5FACC512-65AA-51A0-2282-1656BC64FFA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31e61d1804a_0_5:notes">
            <a:extLst>
              <a:ext uri="{FF2B5EF4-FFF2-40B4-BE49-F238E27FC236}">
                <a16:creationId xmlns:a16="http://schemas.microsoft.com/office/drawing/2014/main" id="{324E3C51-B39F-26EA-5892-C8963807572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19380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>
          <a:extLst>
            <a:ext uri="{FF2B5EF4-FFF2-40B4-BE49-F238E27FC236}">
              <a16:creationId xmlns:a16="http://schemas.microsoft.com/office/drawing/2014/main" id="{5A809B1F-000D-67EF-7B47-44AB35914D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aec89f2a4e_0_15:notes">
            <a:extLst>
              <a:ext uri="{FF2B5EF4-FFF2-40B4-BE49-F238E27FC236}">
                <a16:creationId xmlns:a16="http://schemas.microsoft.com/office/drawing/2014/main" id="{66A7FFA4-863B-392E-596D-7518594709B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2aec89f2a4e_0_15:notes">
            <a:extLst>
              <a:ext uri="{FF2B5EF4-FFF2-40B4-BE49-F238E27FC236}">
                <a16:creationId xmlns:a16="http://schemas.microsoft.com/office/drawing/2014/main" id="{13B95958-5616-81AC-39A1-017E58C372E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50" dirty="0">
              <a:solidFill>
                <a:srgbClr val="222222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105641137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>
          <a:extLst>
            <a:ext uri="{FF2B5EF4-FFF2-40B4-BE49-F238E27FC236}">
              <a16:creationId xmlns:a16="http://schemas.microsoft.com/office/drawing/2014/main" id="{750EF634-8B31-A97B-9271-00F419ED0C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aec89f2a4e_0_15:notes">
            <a:extLst>
              <a:ext uri="{FF2B5EF4-FFF2-40B4-BE49-F238E27FC236}">
                <a16:creationId xmlns:a16="http://schemas.microsoft.com/office/drawing/2014/main" id="{CDC732AF-9E7B-5F70-21B8-E71DC263713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2aec89f2a4e_0_15:notes">
            <a:extLst>
              <a:ext uri="{FF2B5EF4-FFF2-40B4-BE49-F238E27FC236}">
                <a16:creationId xmlns:a16="http://schemas.microsoft.com/office/drawing/2014/main" id="{04E303A5-8A13-8545-E2D0-8D485594C9F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50" dirty="0">
              <a:solidFill>
                <a:srgbClr val="222222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189717851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>
          <a:extLst>
            <a:ext uri="{FF2B5EF4-FFF2-40B4-BE49-F238E27FC236}">
              <a16:creationId xmlns:a16="http://schemas.microsoft.com/office/drawing/2014/main" id="{614B4765-4B6F-FE78-A84A-D6EBCC933C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aec89f2a4e_0_15:notes">
            <a:extLst>
              <a:ext uri="{FF2B5EF4-FFF2-40B4-BE49-F238E27FC236}">
                <a16:creationId xmlns:a16="http://schemas.microsoft.com/office/drawing/2014/main" id="{18DCDC55-7F8B-38CA-1A4F-4165AE32C78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2aec89f2a4e_0_15:notes">
            <a:extLst>
              <a:ext uri="{FF2B5EF4-FFF2-40B4-BE49-F238E27FC236}">
                <a16:creationId xmlns:a16="http://schemas.microsoft.com/office/drawing/2014/main" id="{2C928999-9D91-E4AC-EDA4-BD6A88615A4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50" dirty="0">
              <a:solidFill>
                <a:srgbClr val="222222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334364161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>
          <a:extLst>
            <a:ext uri="{FF2B5EF4-FFF2-40B4-BE49-F238E27FC236}">
              <a16:creationId xmlns:a16="http://schemas.microsoft.com/office/drawing/2014/main" id="{E85E0817-7E3D-3CAC-62A6-9655A456C8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aec89f2a4e_0_15:notes">
            <a:extLst>
              <a:ext uri="{FF2B5EF4-FFF2-40B4-BE49-F238E27FC236}">
                <a16:creationId xmlns:a16="http://schemas.microsoft.com/office/drawing/2014/main" id="{3B67DC58-8440-B678-5AF9-DFEBC0E1B3B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2aec89f2a4e_0_15:notes">
            <a:extLst>
              <a:ext uri="{FF2B5EF4-FFF2-40B4-BE49-F238E27FC236}">
                <a16:creationId xmlns:a16="http://schemas.microsoft.com/office/drawing/2014/main" id="{BCE76367-F50D-71DF-C3EB-F6724E2FC77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50" dirty="0">
              <a:solidFill>
                <a:srgbClr val="222222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5299006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>
          <a:extLst>
            <a:ext uri="{FF2B5EF4-FFF2-40B4-BE49-F238E27FC236}">
              <a16:creationId xmlns:a16="http://schemas.microsoft.com/office/drawing/2014/main" id="{8864B08E-7E44-ECB3-2B0E-9B747390A4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1e61d1804a_0_5:notes">
            <a:extLst>
              <a:ext uri="{FF2B5EF4-FFF2-40B4-BE49-F238E27FC236}">
                <a16:creationId xmlns:a16="http://schemas.microsoft.com/office/drawing/2014/main" id="{AF14FF60-C01C-4013-C5FC-17F48FAC16F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31e61d1804a_0_5:notes">
            <a:extLst>
              <a:ext uri="{FF2B5EF4-FFF2-40B4-BE49-F238E27FC236}">
                <a16:creationId xmlns:a16="http://schemas.microsoft.com/office/drawing/2014/main" id="{E0024318-F3C6-6473-D4D5-AB1C5157AE0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642020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>
          <a:extLst>
            <a:ext uri="{FF2B5EF4-FFF2-40B4-BE49-F238E27FC236}">
              <a16:creationId xmlns:a16="http://schemas.microsoft.com/office/drawing/2014/main" id="{5B805C41-35B7-9BB5-6E90-523C6B5E58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aec89f2a4e_0_15:notes">
            <a:extLst>
              <a:ext uri="{FF2B5EF4-FFF2-40B4-BE49-F238E27FC236}">
                <a16:creationId xmlns:a16="http://schemas.microsoft.com/office/drawing/2014/main" id="{B9C66089-DF5B-6B1A-D3ED-7DDC3E85F6D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2aec89f2a4e_0_15:notes">
            <a:extLst>
              <a:ext uri="{FF2B5EF4-FFF2-40B4-BE49-F238E27FC236}">
                <a16:creationId xmlns:a16="http://schemas.microsoft.com/office/drawing/2014/main" id="{3294CA64-E7FD-BA2D-7B32-03E4F921344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50" dirty="0">
              <a:solidFill>
                <a:srgbClr val="222222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405330350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>
          <a:extLst>
            <a:ext uri="{FF2B5EF4-FFF2-40B4-BE49-F238E27FC236}">
              <a16:creationId xmlns:a16="http://schemas.microsoft.com/office/drawing/2014/main" id="{5232180E-1641-B44E-97DE-0E775A6492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aec89f2a4e_0_15:notes">
            <a:extLst>
              <a:ext uri="{FF2B5EF4-FFF2-40B4-BE49-F238E27FC236}">
                <a16:creationId xmlns:a16="http://schemas.microsoft.com/office/drawing/2014/main" id="{B6296E7D-01F2-A4B3-9B52-290189AAE09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2aec89f2a4e_0_15:notes">
            <a:extLst>
              <a:ext uri="{FF2B5EF4-FFF2-40B4-BE49-F238E27FC236}">
                <a16:creationId xmlns:a16="http://schemas.microsoft.com/office/drawing/2014/main" id="{73F8DE5F-B92C-3108-4719-8C515E67CB3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50" dirty="0">
              <a:solidFill>
                <a:srgbClr val="222222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213904631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>
          <a:extLst>
            <a:ext uri="{FF2B5EF4-FFF2-40B4-BE49-F238E27FC236}">
              <a16:creationId xmlns:a16="http://schemas.microsoft.com/office/drawing/2014/main" id="{23B315B0-124B-7E80-4E9C-5024DFF42E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1e61d1804a_0_5:notes">
            <a:extLst>
              <a:ext uri="{FF2B5EF4-FFF2-40B4-BE49-F238E27FC236}">
                <a16:creationId xmlns:a16="http://schemas.microsoft.com/office/drawing/2014/main" id="{21340F77-A5C5-439C-7660-D99A0B72983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31e61d1804a_0_5:notes">
            <a:extLst>
              <a:ext uri="{FF2B5EF4-FFF2-40B4-BE49-F238E27FC236}">
                <a16:creationId xmlns:a16="http://schemas.microsoft.com/office/drawing/2014/main" id="{0C180F5C-7D96-8430-320E-81725CFEA09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344982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>
          <a:extLst>
            <a:ext uri="{FF2B5EF4-FFF2-40B4-BE49-F238E27FC236}">
              <a16:creationId xmlns:a16="http://schemas.microsoft.com/office/drawing/2014/main" id="{8A6D9B30-DE4B-976C-3BE1-FBA3A21B5F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aec89f2a4e_0_15:notes">
            <a:extLst>
              <a:ext uri="{FF2B5EF4-FFF2-40B4-BE49-F238E27FC236}">
                <a16:creationId xmlns:a16="http://schemas.microsoft.com/office/drawing/2014/main" id="{3272B13B-7896-62B1-C74C-2AB389BE974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2aec89f2a4e_0_15:notes">
            <a:extLst>
              <a:ext uri="{FF2B5EF4-FFF2-40B4-BE49-F238E27FC236}">
                <a16:creationId xmlns:a16="http://schemas.microsoft.com/office/drawing/2014/main" id="{B4C215C3-0787-56CD-4323-8E85E0F2591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50" dirty="0">
              <a:solidFill>
                <a:srgbClr val="222222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281567068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>
          <a:extLst>
            <a:ext uri="{FF2B5EF4-FFF2-40B4-BE49-F238E27FC236}">
              <a16:creationId xmlns:a16="http://schemas.microsoft.com/office/drawing/2014/main" id="{1E0B9FDD-3D0A-D8E8-96C1-A3D083FE78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1e61d1804a_0_5:notes">
            <a:extLst>
              <a:ext uri="{FF2B5EF4-FFF2-40B4-BE49-F238E27FC236}">
                <a16:creationId xmlns:a16="http://schemas.microsoft.com/office/drawing/2014/main" id="{0F643452-1824-B283-C86B-7E42F01BB4D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31e61d1804a_0_5:notes">
            <a:extLst>
              <a:ext uri="{FF2B5EF4-FFF2-40B4-BE49-F238E27FC236}">
                <a16:creationId xmlns:a16="http://schemas.microsoft.com/office/drawing/2014/main" id="{EDFD7FE2-E669-874E-4504-6158B7F1536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754316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>
          <a:extLst>
            <a:ext uri="{FF2B5EF4-FFF2-40B4-BE49-F238E27FC236}">
              <a16:creationId xmlns:a16="http://schemas.microsoft.com/office/drawing/2014/main" id="{8EA39152-DA16-218E-3DAA-16D61BC6B1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aec89f2a4e_0_15:notes">
            <a:extLst>
              <a:ext uri="{FF2B5EF4-FFF2-40B4-BE49-F238E27FC236}">
                <a16:creationId xmlns:a16="http://schemas.microsoft.com/office/drawing/2014/main" id="{8E716100-113D-A2AB-E42E-DAD7133035F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2aec89f2a4e_0_15:notes">
            <a:extLst>
              <a:ext uri="{FF2B5EF4-FFF2-40B4-BE49-F238E27FC236}">
                <a16:creationId xmlns:a16="http://schemas.microsoft.com/office/drawing/2014/main" id="{BB95C710-0B71-169F-F65E-6B1C0902832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50" dirty="0">
              <a:solidFill>
                <a:srgbClr val="222222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1837484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>
          <a:extLst>
            <a:ext uri="{FF2B5EF4-FFF2-40B4-BE49-F238E27FC236}">
              <a16:creationId xmlns:a16="http://schemas.microsoft.com/office/drawing/2014/main" id="{1BA9C33A-21FC-C888-85F6-29236CF81B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1e61d1804a_0_5:notes">
            <a:extLst>
              <a:ext uri="{FF2B5EF4-FFF2-40B4-BE49-F238E27FC236}">
                <a16:creationId xmlns:a16="http://schemas.microsoft.com/office/drawing/2014/main" id="{78664869-2AD0-667D-9582-0E862BCA94E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31e61d1804a_0_5:notes">
            <a:extLst>
              <a:ext uri="{FF2B5EF4-FFF2-40B4-BE49-F238E27FC236}">
                <a16:creationId xmlns:a16="http://schemas.microsoft.com/office/drawing/2014/main" id="{2465AA74-FB29-90B6-5E8A-BBDE839B1B4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04393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>
          <a:extLst>
            <a:ext uri="{FF2B5EF4-FFF2-40B4-BE49-F238E27FC236}">
              <a16:creationId xmlns:a16="http://schemas.microsoft.com/office/drawing/2014/main" id="{7E44D2BB-0376-FF92-6B54-863B36EFE8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aec89f2a4e_0_15:notes">
            <a:extLst>
              <a:ext uri="{FF2B5EF4-FFF2-40B4-BE49-F238E27FC236}">
                <a16:creationId xmlns:a16="http://schemas.microsoft.com/office/drawing/2014/main" id="{38CC5616-FF84-D896-BC19-05FE924CD2F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2aec89f2a4e_0_15:notes">
            <a:extLst>
              <a:ext uri="{FF2B5EF4-FFF2-40B4-BE49-F238E27FC236}">
                <a16:creationId xmlns:a16="http://schemas.microsoft.com/office/drawing/2014/main" id="{C31580E4-32FA-001F-3511-C34B07E2608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50" dirty="0">
              <a:solidFill>
                <a:srgbClr val="222222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2357747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>
          <a:extLst>
            <a:ext uri="{FF2B5EF4-FFF2-40B4-BE49-F238E27FC236}">
              <a16:creationId xmlns:a16="http://schemas.microsoft.com/office/drawing/2014/main" id="{BC59D6BA-C07E-0A27-1219-90F5C72B04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aec89f2a4e_0_15:notes">
            <a:extLst>
              <a:ext uri="{FF2B5EF4-FFF2-40B4-BE49-F238E27FC236}">
                <a16:creationId xmlns:a16="http://schemas.microsoft.com/office/drawing/2014/main" id="{D0F8C34C-E9D1-3F20-D52D-2107BF63683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2aec89f2a4e_0_15:notes">
            <a:extLst>
              <a:ext uri="{FF2B5EF4-FFF2-40B4-BE49-F238E27FC236}">
                <a16:creationId xmlns:a16="http://schemas.microsoft.com/office/drawing/2014/main" id="{47FD5673-B9A8-01A8-9182-B58BBE6CE96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50" dirty="0">
              <a:solidFill>
                <a:srgbClr val="222222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13051358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>
          <a:extLst>
            <a:ext uri="{FF2B5EF4-FFF2-40B4-BE49-F238E27FC236}">
              <a16:creationId xmlns:a16="http://schemas.microsoft.com/office/drawing/2014/main" id="{643238A8-8E50-C791-3E80-B47D2423F2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aec89f2a4e_0_15:notes">
            <a:extLst>
              <a:ext uri="{FF2B5EF4-FFF2-40B4-BE49-F238E27FC236}">
                <a16:creationId xmlns:a16="http://schemas.microsoft.com/office/drawing/2014/main" id="{75B0ACBD-0ECB-E3CA-ABE5-ACF51217F17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2aec89f2a4e_0_15:notes">
            <a:extLst>
              <a:ext uri="{FF2B5EF4-FFF2-40B4-BE49-F238E27FC236}">
                <a16:creationId xmlns:a16="http://schemas.microsoft.com/office/drawing/2014/main" id="{6CBA9DE8-B44E-0F70-DCC5-E12DACA2999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50" dirty="0">
              <a:solidFill>
                <a:srgbClr val="222222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40558446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>
          <a:extLst>
            <a:ext uri="{FF2B5EF4-FFF2-40B4-BE49-F238E27FC236}">
              <a16:creationId xmlns:a16="http://schemas.microsoft.com/office/drawing/2014/main" id="{2694CB3F-7876-A2F3-92DE-5091992B5A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aec89f2a4e_0_15:notes">
            <a:extLst>
              <a:ext uri="{FF2B5EF4-FFF2-40B4-BE49-F238E27FC236}">
                <a16:creationId xmlns:a16="http://schemas.microsoft.com/office/drawing/2014/main" id="{FB1A8250-35E7-F064-4DE8-FE3E02BD86D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2aec89f2a4e_0_15:notes">
            <a:extLst>
              <a:ext uri="{FF2B5EF4-FFF2-40B4-BE49-F238E27FC236}">
                <a16:creationId xmlns:a16="http://schemas.microsoft.com/office/drawing/2014/main" id="{576D5F3E-8126-ADDB-3F3E-6D4F379E72B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50" dirty="0">
              <a:solidFill>
                <a:srgbClr val="222222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15867921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>
          <a:extLst>
            <a:ext uri="{FF2B5EF4-FFF2-40B4-BE49-F238E27FC236}">
              <a16:creationId xmlns:a16="http://schemas.microsoft.com/office/drawing/2014/main" id="{55B78242-E776-DFBA-CDF2-3C4E6AD2ED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aec89f2a4e_0_15:notes">
            <a:extLst>
              <a:ext uri="{FF2B5EF4-FFF2-40B4-BE49-F238E27FC236}">
                <a16:creationId xmlns:a16="http://schemas.microsoft.com/office/drawing/2014/main" id="{B6089126-F6C4-D431-9403-7A3ACB1658A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2aec89f2a4e_0_15:notes">
            <a:extLst>
              <a:ext uri="{FF2B5EF4-FFF2-40B4-BE49-F238E27FC236}">
                <a16:creationId xmlns:a16="http://schemas.microsoft.com/office/drawing/2014/main" id="{8052CE99-D81C-B07D-EBC9-4FD9C6A3989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50" dirty="0">
              <a:solidFill>
                <a:srgbClr val="222222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42908700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" name="Google Shape;77;p11"/>
          <p:cNvSpPr txBox="1">
            <a:spLocks noGrp="1"/>
          </p:cNvSpPr>
          <p:nvPr>
            <p:ph type="title" hasCustomPrompt="1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947880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436564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" name="Google Shape;36;p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974726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788760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7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37877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bg>
      <p:bgPr>
        <a:solidFill>
          <a:srgbClr val="FF0000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" name="Google Shape;59;p8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4475134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9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4539401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840116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 userDrawn="1">
  <p:cSld name="Big number">
    <p:bg>
      <p:bgPr>
        <a:solidFill>
          <a:schemeClr val="dk1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9" name="Google Shape;79;p1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6985498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6662407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756647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221450" y="24390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 dirty="0"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221450" y="2006304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 dirty="0"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" name="Google Shape;36;p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7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" name="Google Shape;59;p8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9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03285870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54;p13">
            <a:extLst>
              <a:ext uri="{FF2B5EF4-FFF2-40B4-BE49-F238E27FC236}">
                <a16:creationId xmlns:a16="http://schemas.microsoft.com/office/drawing/2014/main" id="{583644C7-D4DF-543E-6801-D112434A16B3}"/>
              </a:ext>
            </a:extLst>
          </p:cNvPr>
          <p:cNvSpPr txBox="1">
            <a:spLocks/>
          </p:cNvSpPr>
          <p:nvPr/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Raleway"/>
              <a:buNone/>
              <a:defRPr sz="42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Raleway"/>
              <a:buNone/>
              <a:defRPr sz="42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Raleway"/>
              <a:buNone/>
              <a:defRPr sz="42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Raleway"/>
              <a:buNone/>
              <a:defRPr sz="42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Raleway"/>
              <a:buNone/>
              <a:defRPr sz="42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Raleway"/>
              <a:buNone/>
              <a:defRPr sz="42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Raleway"/>
              <a:buNone/>
              <a:defRPr sz="42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Raleway"/>
              <a:buNone/>
              <a:defRPr sz="42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Raleway"/>
              <a:buNone/>
              <a:defRPr sz="42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algn="ctr"/>
            <a:r>
              <a:rPr lang="en-GB" dirty="0">
                <a:solidFill>
                  <a:srgbClr val="FF0000"/>
                </a:solidFill>
              </a:rPr>
              <a:t>Deep Learning Foundations</a:t>
            </a:r>
            <a:br>
              <a:rPr lang="en-GB" dirty="0">
                <a:solidFill>
                  <a:srgbClr val="FF0000"/>
                </a:solidFill>
              </a:rPr>
            </a:br>
            <a:r>
              <a:rPr lang="en-GB" dirty="0">
                <a:solidFill>
                  <a:srgbClr val="FF0000"/>
                </a:solidFill>
              </a:rPr>
              <a:t>Advanced Machine Learning</a:t>
            </a:r>
          </a:p>
        </p:txBody>
      </p:sp>
      <p:sp>
        <p:nvSpPr>
          <p:cNvPr id="3" name="Google Shape;55;p13">
            <a:extLst>
              <a:ext uri="{FF2B5EF4-FFF2-40B4-BE49-F238E27FC236}">
                <a16:creationId xmlns:a16="http://schemas.microsoft.com/office/drawing/2014/main" id="{931FCB0E-A5A6-B716-2963-FEF651776A90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Science at Zindua School | By Chris Aloo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>
          <a:extLst>
            <a:ext uri="{FF2B5EF4-FFF2-40B4-BE49-F238E27FC236}">
              <a16:creationId xmlns:a16="http://schemas.microsoft.com/office/drawing/2014/main" id="{38CB6201-3C22-7BF3-BB2D-4510AE1F50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8;p4">
            <a:extLst>
              <a:ext uri="{FF2B5EF4-FFF2-40B4-BE49-F238E27FC236}">
                <a16:creationId xmlns:a16="http://schemas.microsoft.com/office/drawing/2014/main" id="{26DC80C2-74B2-B9F6-0CA5-15B6301638E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2034" y="490788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r>
              <a:rPr lang="en-GB" dirty="0"/>
              <a:t>Examples and Uses</a:t>
            </a:r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F34CE63-F57C-F2A4-97D1-6FED68361E9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31256" y="1275074"/>
            <a:ext cx="7160059" cy="2323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140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>
          <a:extLst>
            <a:ext uri="{FF2B5EF4-FFF2-40B4-BE49-F238E27FC236}">
              <a16:creationId xmlns:a16="http://schemas.microsoft.com/office/drawing/2014/main" id="{7D18478F-1416-8CE9-BA35-39FD78145E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>
            <a:extLst>
              <a:ext uri="{FF2B5EF4-FFF2-40B4-BE49-F238E27FC236}">
                <a16:creationId xmlns:a16="http://schemas.microsoft.com/office/drawing/2014/main" id="{734BEFDA-A1E4-03EA-A5FE-83A7DD30846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17144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ANN’s Intuition</a:t>
            </a:r>
            <a:endParaRPr dirty="0"/>
          </a:p>
        </p:txBody>
      </p:sp>
      <p:sp>
        <p:nvSpPr>
          <p:cNvPr id="68" name="Google Shape;68;p15">
            <a:extLst>
              <a:ext uri="{FF2B5EF4-FFF2-40B4-BE49-F238E27FC236}">
                <a16:creationId xmlns:a16="http://schemas.microsoft.com/office/drawing/2014/main" id="{10766574-838B-B901-7C64-8350FD9174A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11</a:t>
            </a:fld>
            <a:endParaRPr kumimoji="0" sz="1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26845257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>
          <a:extLst>
            <a:ext uri="{FF2B5EF4-FFF2-40B4-BE49-F238E27FC236}">
              <a16:creationId xmlns:a16="http://schemas.microsoft.com/office/drawing/2014/main" id="{EFB14AEB-DB9D-1325-7A14-423387206D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8;p4">
            <a:extLst>
              <a:ext uri="{FF2B5EF4-FFF2-40B4-BE49-F238E27FC236}">
                <a16:creationId xmlns:a16="http://schemas.microsoft.com/office/drawing/2014/main" id="{B1621068-314F-AB2F-A646-EA1F9B79B94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2034" y="490788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r>
              <a:rPr lang="en-GB" dirty="0"/>
              <a:t>ANN</a:t>
            </a:r>
            <a:endParaRPr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C2C5B73-1100-927E-C520-F2535ECF0E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688" y="1213970"/>
            <a:ext cx="8010734" cy="3227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8850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>
          <a:extLst>
            <a:ext uri="{FF2B5EF4-FFF2-40B4-BE49-F238E27FC236}">
              <a16:creationId xmlns:a16="http://schemas.microsoft.com/office/drawing/2014/main" id="{8A7234E6-3A4A-D74C-6EE8-8359D22C7C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8;p4">
            <a:extLst>
              <a:ext uri="{FF2B5EF4-FFF2-40B4-BE49-F238E27FC236}">
                <a16:creationId xmlns:a16="http://schemas.microsoft.com/office/drawing/2014/main" id="{4CC729FE-A94C-BAE1-AA7B-8284CE352E7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2034" y="490788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r>
              <a:rPr lang="en-GB" dirty="0"/>
              <a:t>Perceptron</a:t>
            </a:r>
            <a:endParaRPr dirty="0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3F578DB9-0145-A4B5-D018-4C106EED5E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034" y="1144698"/>
            <a:ext cx="7170058" cy="3753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1564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>
          <a:extLst>
            <a:ext uri="{FF2B5EF4-FFF2-40B4-BE49-F238E27FC236}">
              <a16:creationId xmlns:a16="http://schemas.microsoft.com/office/drawing/2014/main" id="{4902C7C2-BDDC-D95E-A868-349C382668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25BC66B-DDB3-1913-9AB2-A2507BACDB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Training with Deep Networks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E139A1F-F527-A49A-B8F0-8F7E14E4AF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729" y="848769"/>
            <a:ext cx="8317005" cy="3700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9868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>
          <a:extLst>
            <a:ext uri="{FF2B5EF4-FFF2-40B4-BE49-F238E27FC236}">
              <a16:creationId xmlns:a16="http://schemas.microsoft.com/office/drawing/2014/main" id="{18E9AD1B-93E0-FBC1-C0D2-0CDAE93A11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F610ACA-DB5F-124A-B3BE-559814E607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Training - Minimizing the Loss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47EA84E-FBB1-864C-8848-7C890F1674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856" y="894917"/>
            <a:ext cx="8095130" cy="3528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299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>
          <a:extLst>
            <a:ext uri="{FF2B5EF4-FFF2-40B4-BE49-F238E27FC236}">
              <a16:creationId xmlns:a16="http://schemas.microsoft.com/office/drawing/2014/main" id="{FD0EDB0D-A452-62E3-A9E2-68562882EA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FC76E5F-7363-1675-0DF1-E3ACF93C9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Activation Functions</a:t>
            </a:r>
          </a:p>
        </p:txBody>
      </p:sp>
    </p:spTree>
    <p:extLst>
      <p:ext uri="{BB962C8B-B14F-4D97-AF65-F5344CB8AC3E}">
        <p14:creationId xmlns:p14="http://schemas.microsoft.com/office/powerpoint/2010/main" val="8989855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>
          <a:extLst>
            <a:ext uri="{FF2B5EF4-FFF2-40B4-BE49-F238E27FC236}">
              <a16:creationId xmlns:a16="http://schemas.microsoft.com/office/drawing/2014/main" id="{B46055F6-3401-E653-BD80-1345271F94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C94D7E0-CE63-BD77-A980-B13DEC234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Backpropagation</a:t>
            </a:r>
          </a:p>
        </p:txBody>
      </p:sp>
      <p:sp>
        <p:nvSpPr>
          <p:cNvPr id="2" name="Google Shape;29;p4">
            <a:extLst>
              <a:ext uri="{FF2B5EF4-FFF2-40B4-BE49-F238E27FC236}">
                <a16:creationId xmlns:a16="http://schemas.microsoft.com/office/drawing/2014/main" id="{95B7F259-A3E0-24F7-193B-D32DF55E613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22034" y="936456"/>
            <a:ext cx="7688700" cy="38001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pPr>
              <a:lnSpc>
                <a:spcPct val="150000"/>
              </a:lnSpc>
              <a:buFont typeface="ArialMT"/>
              <a:buChar char="►"/>
            </a:pPr>
            <a:r>
              <a:rPr lang="en-GB" sz="1600" dirty="0"/>
              <a:t>Initialize all weights to small random numbers </a:t>
            </a:r>
          </a:p>
          <a:p>
            <a:pPr>
              <a:lnSpc>
                <a:spcPct val="150000"/>
              </a:lnSpc>
              <a:buFont typeface="ArialMT"/>
              <a:buChar char="►"/>
            </a:pPr>
            <a:r>
              <a:rPr lang="en-GB" sz="1600" dirty="0"/>
              <a:t>Repeat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C1856F-A234-A5C9-9AEA-6A55E44673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718" y="1798857"/>
            <a:ext cx="7758952" cy="2769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9731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>
          <a:extLst>
            <a:ext uri="{FF2B5EF4-FFF2-40B4-BE49-F238E27FC236}">
              <a16:creationId xmlns:a16="http://schemas.microsoft.com/office/drawing/2014/main" id="{2840F16C-959B-0B06-7F67-3898DC5C6D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>
            <a:extLst>
              <a:ext uri="{FF2B5EF4-FFF2-40B4-BE49-F238E27FC236}">
                <a16:creationId xmlns:a16="http://schemas.microsoft.com/office/drawing/2014/main" id="{D6A0A2D3-0437-5F74-62DB-38AE07F44BC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17144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CNNs</a:t>
            </a:r>
            <a:endParaRPr dirty="0"/>
          </a:p>
        </p:txBody>
      </p:sp>
      <p:sp>
        <p:nvSpPr>
          <p:cNvPr id="68" name="Google Shape;68;p15">
            <a:extLst>
              <a:ext uri="{FF2B5EF4-FFF2-40B4-BE49-F238E27FC236}">
                <a16:creationId xmlns:a16="http://schemas.microsoft.com/office/drawing/2014/main" id="{8D139807-87C3-5466-0D6C-E89A51CCD91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18</a:t>
            </a:fld>
            <a:endParaRPr kumimoji="0" sz="1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23560039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Freeform 356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0" t="0" r="0" b="0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 sz="1050"/>
          </a:p>
        </p:txBody>
      </p:sp>
      <p:pic>
        <p:nvPicPr>
          <p:cNvPr id="357" name="Picture 357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377316" y="1369314"/>
            <a:ext cx="6389369" cy="3263265"/>
          </a:xfrm>
          <a:prstGeom prst="rect">
            <a:avLst/>
          </a:prstGeom>
          <a:noFill/>
        </p:spPr>
      </p:pic>
      <p:sp>
        <p:nvSpPr>
          <p:cNvPr id="358" name="Rectangle 358"/>
          <p:cNvSpPr/>
          <p:nvPr/>
        </p:nvSpPr>
        <p:spPr>
          <a:xfrm>
            <a:off x="697230" y="571710"/>
            <a:ext cx="7229543" cy="50860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sz="3305" dirty="0">
                <a:latin typeface="Calibri Light"/>
              </a:rPr>
              <a:t>Convolutional Neural Network: Motivation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>
          <a:extLst>
            <a:ext uri="{FF2B5EF4-FFF2-40B4-BE49-F238E27FC236}">
              <a16:creationId xmlns:a16="http://schemas.microsoft.com/office/drawing/2014/main" id="{027B9577-7C38-1C8E-892C-664663F996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8;p4">
            <a:extLst>
              <a:ext uri="{FF2B5EF4-FFF2-40B4-BE49-F238E27FC236}">
                <a16:creationId xmlns:a16="http://schemas.microsoft.com/office/drawing/2014/main" id="{2889C7FD-3FA7-D1FA-4F10-9B23985ABB2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2034" y="490788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r>
              <a:rPr lang="en-GB" dirty="0"/>
              <a:t>Checkpoint</a:t>
            </a:r>
            <a:endParaRPr dirty="0"/>
          </a:p>
        </p:txBody>
      </p:sp>
      <p:sp>
        <p:nvSpPr>
          <p:cNvPr id="4" name="Google Shape;29;p4">
            <a:extLst>
              <a:ext uri="{FF2B5EF4-FFF2-40B4-BE49-F238E27FC236}">
                <a16:creationId xmlns:a16="http://schemas.microsoft.com/office/drawing/2014/main" id="{AAD2AB00-5B36-FFCB-3E6E-D975131B541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22034" y="936456"/>
            <a:ext cx="7688700" cy="38001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pPr>
              <a:lnSpc>
                <a:spcPct val="150000"/>
              </a:lnSpc>
              <a:buFont typeface="ArialMT"/>
              <a:buChar char="►"/>
            </a:pPr>
            <a:r>
              <a:rPr lang="en-GB" sz="1800" dirty="0"/>
              <a:t>Week 1 Project </a:t>
            </a:r>
          </a:p>
          <a:p>
            <a:pPr>
              <a:lnSpc>
                <a:spcPct val="150000"/>
              </a:lnSpc>
              <a:buFont typeface="ArialMT"/>
              <a:buChar char="►"/>
            </a:pPr>
            <a:r>
              <a:rPr lang="en-GB" sz="1800" dirty="0"/>
              <a:t>Week 2 Project </a:t>
            </a:r>
          </a:p>
          <a:p>
            <a:pPr>
              <a:lnSpc>
                <a:spcPct val="150000"/>
              </a:lnSpc>
              <a:buFont typeface="ArialMT"/>
              <a:buChar char="►"/>
            </a:pPr>
            <a:r>
              <a:rPr lang="en-GB" sz="1800" dirty="0"/>
              <a:t>Week 3 Project</a:t>
            </a:r>
          </a:p>
          <a:p>
            <a:pPr>
              <a:lnSpc>
                <a:spcPct val="150000"/>
              </a:lnSpc>
              <a:buFont typeface="ArialMT"/>
              <a:buChar char="►"/>
            </a:pPr>
            <a:r>
              <a:rPr lang="en-GB" sz="1800" dirty="0"/>
              <a:t>Project ReadMe and Project Review Rubric </a:t>
            </a:r>
            <a:endParaRPr sz="1600" dirty="0"/>
          </a:p>
        </p:txBody>
      </p:sp>
    </p:spTree>
    <p:extLst>
      <p:ext uri="{BB962C8B-B14F-4D97-AF65-F5344CB8AC3E}">
        <p14:creationId xmlns:p14="http://schemas.microsoft.com/office/powerpoint/2010/main" val="1513361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Freeform 359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0" t="0" r="0" b="0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 sz="105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ABCF463-53CB-46D4-98A8-7B03F7BFCE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370" y="722882"/>
            <a:ext cx="8061511" cy="3916594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Freeform 361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0" t="0" r="0" b="0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 sz="1050"/>
          </a:p>
        </p:txBody>
      </p:sp>
      <p:pic>
        <p:nvPicPr>
          <p:cNvPr id="362" name="Picture 362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28650" y="1741933"/>
            <a:ext cx="7886700" cy="2518028"/>
          </a:xfrm>
          <a:prstGeom prst="rect">
            <a:avLst/>
          </a:prstGeom>
          <a:noFill/>
        </p:spPr>
      </p:pic>
      <p:sp>
        <p:nvSpPr>
          <p:cNvPr id="363" name="Rectangle 363"/>
          <p:cNvSpPr/>
          <p:nvPr/>
        </p:nvSpPr>
        <p:spPr>
          <a:xfrm>
            <a:off x="697230" y="571710"/>
            <a:ext cx="767839" cy="50860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sz="3305" dirty="0">
                <a:latin typeface="Calibri Light"/>
              </a:rPr>
              <a:t>CNN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1B6B0C-1DA7-0894-D010-6DFC9B80B5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Freeform 361">
            <a:extLst>
              <a:ext uri="{FF2B5EF4-FFF2-40B4-BE49-F238E27FC236}">
                <a16:creationId xmlns:a16="http://schemas.microsoft.com/office/drawing/2014/main" id="{A3CBEE84-A3D1-CA39-DA11-5B7D779A1D52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0" t="0" r="0" b="0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 sz="1050"/>
          </a:p>
        </p:txBody>
      </p:sp>
      <p:sp>
        <p:nvSpPr>
          <p:cNvPr id="363" name="Rectangle 363">
            <a:extLst>
              <a:ext uri="{FF2B5EF4-FFF2-40B4-BE49-F238E27FC236}">
                <a16:creationId xmlns:a16="http://schemas.microsoft.com/office/drawing/2014/main" id="{EFF1E3B0-22CA-749A-EA4C-CD9623EB918D}"/>
              </a:ext>
            </a:extLst>
          </p:cNvPr>
          <p:cNvSpPr/>
          <p:nvPr/>
        </p:nvSpPr>
        <p:spPr>
          <a:xfrm>
            <a:off x="697230" y="571710"/>
            <a:ext cx="3746218" cy="50860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sz="3305" dirty="0">
                <a:latin typeface="Calibri Light"/>
              </a:rPr>
              <a:t>Fully Connected Layer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D8DE860-214F-3154-9DF6-918ADDA121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230" y="1181344"/>
            <a:ext cx="7247964" cy="3506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8603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Freeform 364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0" t="0" r="0" b="0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 sz="1050"/>
          </a:p>
        </p:txBody>
      </p:sp>
      <p:pic>
        <p:nvPicPr>
          <p:cNvPr id="365" name="Picture 365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314450" y="514350"/>
            <a:ext cx="6385941" cy="36004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9259F5-4CAF-B54C-2F98-10731976F4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Freeform 364">
            <a:extLst>
              <a:ext uri="{FF2B5EF4-FFF2-40B4-BE49-F238E27FC236}">
                <a16:creationId xmlns:a16="http://schemas.microsoft.com/office/drawing/2014/main" id="{4E9ADF6C-6C7B-2A2E-8A59-01DE3575E7DB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0" t="0" r="0" b="0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 sz="105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209531C-FDEA-41A3-8BA4-2E40259BDD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729" y="327939"/>
            <a:ext cx="6623200" cy="4351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4850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CB6A2B-5E7E-04C2-18E2-22C06EABFE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Freeform 364">
            <a:extLst>
              <a:ext uri="{FF2B5EF4-FFF2-40B4-BE49-F238E27FC236}">
                <a16:creationId xmlns:a16="http://schemas.microsoft.com/office/drawing/2014/main" id="{4E5F53C3-E8D3-57F4-85E1-CD7A028960AD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0" t="0" r="0" b="0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 sz="105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DC4B5F-BD57-E94F-0DCA-7F11E3DD30F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62737" y="327939"/>
            <a:ext cx="6543184" cy="4351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7248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E02986-FB60-EFB6-1771-5CD055D0EB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Freeform 364">
            <a:extLst>
              <a:ext uri="{FF2B5EF4-FFF2-40B4-BE49-F238E27FC236}">
                <a16:creationId xmlns:a16="http://schemas.microsoft.com/office/drawing/2014/main" id="{A8877072-E8D9-20BD-AA4C-901EF19B75ED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0" t="0" r="0" b="0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 sz="105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06C1739-A91A-022F-2117-792824D6ABD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05243" y="307769"/>
            <a:ext cx="6258171" cy="4351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8623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05F460-1347-4DDB-E682-5ABF11D4C0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Freeform 364">
            <a:extLst>
              <a:ext uri="{FF2B5EF4-FFF2-40B4-BE49-F238E27FC236}">
                <a16:creationId xmlns:a16="http://schemas.microsoft.com/office/drawing/2014/main" id="{E6621516-221F-5335-0DBD-CA506FFD267D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0" t="0" r="0" b="0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 sz="105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DA1A67-CF35-ADE0-1716-138EDA840EC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744802" y="307769"/>
            <a:ext cx="3779053" cy="4351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0136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Freeform 366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0" t="0" r="0" b="0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 sz="1050"/>
          </a:p>
        </p:txBody>
      </p:sp>
      <p:pic>
        <p:nvPicPr>
          <p:cNvPr id="367" name="Picture 367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600200" y="514350"/>
            <a:ext cx="5715000" cy="396163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Freeform 368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0" t="0" r="0" b="0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 sz="1050"/>
          </a:p>
        </p:txBody>
      </p:sp>
      <p:pic>
        <p:nvPicPr>
          <p:cNvPr id="369" name="Picture 369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437894" y="685800"/>
            <a:ext cx="6268212" cy="37719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>
          <a:extLst>
            <a:ext uri="{FF2B5EF4-FFF2-40B4-BE49-F238E27FC236}">
              <a16:creationId xmlns:a16="http://schemas.microsoft.com/office/drawing/2014/main" id="{CDE189AA-A5D2-0B72-0D17-1F4E95AD69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8;p4">
            <a:extLst>
              <a:ext uri="{FF2B5EF4-FFF2-40B4-BE49-F238E27FC236}">
                <a16:creationId xmlns:a16="http://schemas.microsoft.com/office/drawing/2014/main" id="{655E0FEC-4920-3495-CF44-82C2E3977E7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2034" y="490788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r>
              <a:rPr lang="en-GB" dirty="0"/>
              <a:t>Coverage</a:t>
            </a:r>
            <a:endParaRPr dirty="0"/>
          </a:p>
        </p:txBody>
      </p:sp>
      <p:sp>
        <p:nvSpPr>
          <p:cNvPr id="4" name="Google Shape;29;p4">
            <a:extLst>
              <a:ext uri="{FF2B5EF4-FFF2-40B4-BE49-F238E27FC236}">
                <a16:creationId xmlns:a16="http://schemas.microsoft.com/office/drawing/2014/main" id="{E8DBC56F-6D52-6AD9-BAF7-CF748E8043C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22034" y="936456"/>
            <a:ext cx="7688700" cy="38001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pPr>
              <a:lnSpc>
                <a:spcPct val="150000"/>
              </a:lnSpc>
              <a:buFont typeface="ArialMT"/>
              <a:buChar char="►"/>
            </a:pPr>
            <a:r>
              <a:rPr lang="en-GB" sz="1400" dirty="0">
                <a:solidFill>
                  <a:schemeClr val="bg2"/>
                </a:solidFill>
              </a:rPr>
              <a:t>Intro to Deep Learning Concepts </a:t>
            </a:r>
          </a:p>
          <a:p>
            <a:pPr>
              <a:lnSpc>
                <a:spcPct val="150000"/>
              </a:lnSpc>
              <a:buFont typeface="ArialMT"/>
              <a:buChar char="►"/>
            </a:pPr>
            <a:r>
              <a:rPr lang="en-GB" sz="1400" dirty="0">
                <a:solidFill>
                  <a:schemeClr val="tx1"/>
                </a:solidFill>
              </a:rPr>
              <a:t>ANNs - Intuition </a:t>
            </a:r>
          </a:p>
          <a:p>
            <a:pPr lvl="1">
              <a:lnSpc>
                <a:spcPct val="150000"/>
              </a:lnSpc>
              <a:buFont typeface="ArialMT"/>
              <a:buChar char="►"/>
            </a:pPr>
            <a:r>
              <a:rPr lang="en-GB" sz="1200" dirty="0">
                <a:solidFill>
                  <a:schemeClr val="tx1"/>
                </a:solidFill>
              </a:rPr>
              <a:t>Backpropagation</a:t>
            </a:r>
          </a:p>
          <a:p>
            <a:pPr lvl="1">
              <a:lnSpc>
                <a:spcPct val="150000"/>
              </a:lnSpc>
              <a:buFont typeface="ArialMT"/>
              <a:buChar char="►"/>
            </a:pPr>
            <a:r>
              <a:rPr lang="en-GB" sz="1200" dirty="0">
                <a:solidFill>
                  <a:schemeClr val="tx1"/>
                </a:solidFill>
              </a:rPr>
              <a:t>Cross Validation </a:t>
            </a:r>
          </a:p>
          <a:p>
            <a:pPr lvl="1">
              <a:lnSpc>
                <a:spcPct val="150000"/>
              </a:lnSpc>
              <a:buFont typeface="ArialMT"/>
              <a:buChar char="►"/>
            </a:pPr>
            <a:r>
              <a:rPr lang="en-GB" sz="1200" dirty="0">
                <a:solidFill>
                  <a:schemeClr val="tx1"/>
                </a:solidFill>
              </a:rPr>
              <a:t>Regularization : Drop Out and Mini Batches </a:t>
            </a:r>
          </a:p>
          <a:p>
            <a:pPr lvl="1">
              <a:lnSpc>
                <a:spcPct val="150000"/>
              </a:lnSpc>
              <a:buFont typeface="ArialMT"/>
              <a:buChar char="►"/>
            </a:pPr>
            <a:r>
              <a:rPr lang="en-GB" sz="1200" dirty="0">
                <a:solidFill>
                  <a:schemeClr val="tx1"/>
                </a:solidFill>
              </a:rPr>
              <a:t>Meta parameters : Optimizers, Batch Normalization, Activation Functions, Loss Functions</a:t>
            </a:r>
          </a:p>
          <a:p>
            <a:pPr>
              <a:lnSpc>
                <a:spcPct val="150000"/>
              </a:lnSpc>
              <a:buFont typeface="ArialMT"/>
              <a:buChar char="►"/>
            </a:pPr>
            <a:r>
              <a:rPr lang="en-GB" sz="1400" dirty="0">
                <a:solidFill>
                  <a:schemeClr val="tx1"/>
                </a:solidFill>
              </a:rPr>
              <a:t>CNN</a:t>
            </a:r>
          </a:p>
          <a:p>
            <a:pPr>
              <a:lnSpc>
                <a:spcPct val="150000"/>
              </a:lnSpc>
              <a:buFont typeface="ArialMT"/>
              <a:buChar char="►"/>
            </a:pPr>
            <a:r>
              <a:rPr lang="en-GB" sz="1400" dirty="0">
                <a:solidFill>
                  <a:schemeClr val="tx1"/>
                </a:solidFill>
              </a:rPr>
              <a:t>RNN</a:t>
            </a:r>
          </a:p>
          <a:p>
            <a:pPr>
              <a:lnSpc>
                <a:spcPct val="150000"/>
              </a:lnSpc>
              <a:buFont typeface="ArialMT"/>
              <a:buChar char="►"/>
            </a:pPr>
            <a:r>
              <a:rPr lang="en-GB" sz="1400" dirty="0">
                <a:solidFill>
                  <a:srgbClr val="7030A0"/>
                </a:solidFill>
              </a:rPr>
              <a:t>Auto Encoders</a:t>
            </a:r>
          </a:p>
          <a:p>
            <a:pPr>
              <a:lnSpc>
                <a:spcPct val="150000"/>
              </a:lnSpc>
              <a:buFont typeface="ArialMT"/>
              <a:buChar char="►"/>
            </a:pPr>
            <a:r>
              <a:rPr lang="en-GB" sz="1400" dirty="0">
                <a:solidFill>
                  <a:srgbClr val="7030A0"/>
                </a:solidFill>
              </a:rPr>
              <a:t>Bonus : Gen AI foundations and Pre-trained Models</a:t>
            </a:r>
            <a:endParaRPr sz="12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05538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Freeform 370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0" t="0" r="0" b="0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 sz="1050"/>
          </a:p>
        </p:txBody>
      </p:sp>
      <p:pic>
        <p:nvPicPr>
          <p:cNvPr id="371" name="Picture 371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314451" y="514350"/>
            <a:ext cx="6492239" cy="36004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Freeform 37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0" t="0" r="0" b="0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 sz="1050"/>
          </a:p>
        </p:txBody>
      </p:sp>
      <p:pic>
        <p:nvPicPr>
          <p:cNvPr id="373" name="Picture 373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428751" y="628650"/>
            <a:ext cx="6347078" cy="36004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Freeform 374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0" t="0" r="0" b="0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 sz="1050"/>
          </a:p>
        </p:txBody>
      </p:sp>
      <p:pic>
        <p:nvPicPr>
          <p:cNvPr id="375" name="Picture 375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485900" y="400050"/>
            <a:ext cx="6255639" cy="41148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Freeform 376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0" t="0" r="0" b="0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 sz="1050"/>
          </a:p>
        </p:txBody>
      </p:sp>
      <p:pic>
        <p:nvPicPr>
          <p:cNvPr id="377" name="Picture 377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371600" y="971551"/>
            <a:ext cx="6311646" cy="347243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Freeform 378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0" t="0" r="0" b="0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 sz="1050"/>
          </a:p>
        </p:txBody>
      </p:sp>
      <p:pic>
        <p:nvPicPr>
          <p:cNvPr id="379" name="Picture 379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44727" y="628650"/>
            <a:ext cx="6459092" cy="37719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Freeform 380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0" t="0" r="0" b="0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 sz="1050"/>
          </a:p>
        </p:txBody>
      </p:sp>
      <p:pic>
        <p:nvPicPr>
          <p:cNvPr id="381" name="Picture 381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314451" y="1314450"/>
            <a:ext cx="6248780" cy="212140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Freeform 38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0" t="0" r="0" b="0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 sz="1050"/>
          </a:p>
        </p:txBody>
      </p:sp>
      <p:pic>
        <p:nvPicPr>
          <p:cNvPr id="383" name="Picture 383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116837" y="1381887"/>
            <a:ext cx="3367277" cy="3263265"/>
          </a:xfrm>
          <a:prstGeom prst="rect">
            <a:avLst/>
          </a:prstGeom>
          <a:noFill/>
        </p:spPr>
      </p:pic>
      <p:sp>
        <p:nvSpPr>
          <p:cNvPr id="384" name="Rectangle 384"/>
          <p:cNvSpPr/>
          <p:nvPr/>
        </p:nvSpPr>
        <p:spPr>
          <a:xfrm>
            <a:off x="697229" y="571710"/>
            <a:ext cx="1219886" cy="50860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sz="3305" dirty="0">
                <a:latin typeface="Calibri Light"/>
              </a:rPr>
              <a:t>ResNet</a:t>
            </a:r>
          </a:p>
        </p:txBody>
      </p:sp>
      <p:sp>
        <p:nvSpPr>
          <p:cNvPr id="385" name="Rectangle 385"/>
          <p:cNvSpPr/>
          <p:nvPr/>
        </p:nvSpPr>
        <p:spPr>
          <a:xfrm>
            <a:off x="6143434" y="1902829"/>
            <a:ext cx="1684757" cy="20807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sz="1352" dirty="0">
                <a:latin typeface="Calibri"/>
              </a:rPr>
              <a:t>CNN + Skip Connections</a:t>
            </a:r>
          </a:p>
        </p:txBody>
      </p:sp>
      <p:sp>
        <p:nvSpPr>
          <p:cNvPr id="386" name="Rectangle 386"/>
          <p:cNvSpPr/>
          <p:nvPr/>
        </p:nvSpPr>
        <p:spPr>
          <a:xfrm>
            <a:off x="6143434" y="2314671"/>
            <a:ext cx="1705595" cy="20774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sz="1350" dirty="0">
                <a:latin typeface="Calibri"/>
              </a:rPr>
              <a:t>Pyramidal cells in cortex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Freeform 387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0" t="0" r="0" b="0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 sz="1050"/>
          </a:p>
        </p:txBody>
      </p:sp>
      <p:pic>
        <p:nvPicPr>
          <p:cNvPr id="388" name="Picture 388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337309" y="171450"/>
            <a:ext cx="1348740" cy="4629150"/>
          </a:xfrm>
          <a:prstGeom prst="rect">
            <a:avLst/>
          </a:prstGeom>
          <a:noFill/>
        </p:spPr>
      </p:pic>
      <p:sp>
        <p:nvSpPr>
          <p:cNvPr id="389" name="Freeform 389"/>
          <p:cNvSpPr/>
          <p:nvPr/>
        </p:nvSpPr>
        <p:spPr>
          <a:xfrm>
            <a:off x="1333881" y="168021"/>
            <a:ext cx="1355599" cy="4636009"/>
          </a:xfrm>
          <a:custGeom>
            <a:avLst/>
            <a:gdLst/>
            <a:ahLst/>
            <a:cxnLst/>
            <a:rect l="0" t="0" r="0" b="0"/>
            <a:pathLst>
              <a:path w="1807465" h="6181345">
                <a:moveTo>
                  <a:pt x="0" y="6181345"/>
                </a:moveTo>
                <a:lnTo>
                  <a:pt x="1807465" y="6181345"/>
                </a:lnTo>
                <a:lnTo>
                  <a:pt x="1807465" y="0"/>
                </a:lnTo>
                <a:lnTo>
                  <a:pt x="0" y="0"/>
                </a:lnTo>
                <a:lnTo>
                  <a:pt x="0" y="6181345"/>
                </a:lnTo>
                <a:close/>
              </a:path>
            </a:pathLst>
          </a:custGeom>
          <a:noFill/>
          <a:ln w="9144" cap="flat" cmpd="sng">
            <a:solidFill>
              <a:srgbClr val="000000">
                <a:alpha val="100000"/>
              </a:srgbClr>
            </a:solidFill>
            <a:miter lim="127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 sz="1050"/>
          </a:p>
        </p:txBody>
      </p:sp>
      <p:sp>
        <p:nvSpPr>
          <p:cNvPr id="390" name="Rectangle 390"/>
          <p:cNvSpPr/>
          <p:nvPr/>
        </p:nvSpPr>
        <p:spPr>
          <a:xfrm>
            <a:off x="3155157" y="1250918"/>
            <a:ext cx="4704429" cy="2967928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sz="1953" b="1" dirty="0">
                <a:latin typeface="Calibri,Bold"/>
              </a:rPr>
              <a:t>Full ResNe</a:t>
            </a:r>
            <a:r>
              <a:rPr lang="en-US" sz="1953" b="1" spc="430" dirty="0">
                <a:latin typeface="Calibri,Bold"/>
              </a:rPr>
              <a:t>t</a:t>
            </a:r>
            <a:r>
              <a:rPr lang="en-US" sz="1953" b="1" dirty="0">
                <a:latin typeface="Calibri,Bold"/>
              </a:rPr>
              <a:t>architecture:</a:t>
            </a:r>
          </a:p>
          <a:p>
            <a:pPr>
              <a:lnSpc>
                <a:spcPts val="2855"/>
              </a:lnSpc>
            </a:pPr>
            <a:r>
              <a:rPr lang="en-US" sz="1953" spc="666" dirty="0"/>
              <a:t>•</a:t>
            </a:r>
            <a:r>
              <a:rPr lang="en-US" sz="1953" dirty="0">
                <a:latin typeface="Calibri"/>
              </a:rPr>
              <a:t>Stack residual blocks</a:t>
            </a:r>
          </a:p>
          <a:p>
            <a:pPr>
              <a:lnSpc>
                <a:spcPts val="2862"/>
              </a:lnSpc>
            </a:pPr>
            <a:r>
              <a:rPr lang="en-US" sz="1953" spc="666" dirty="0"/>
              <a:t>•</a:t>
            </a:r>
            <a:r>
              <a:rPr lang="en-US" sz="1953" dirty="0">
                <a:latin typeface="Calibri"/>
              </a:rPr>
              <a:t>Every residual block has two 3x3 conv layers</a:t>
            </a:r>
          </a:p>
          <a:p>
            <a:pPr>
              <a:lnSpc>
                <a:spcPts val="2853"/>
              </a:lnSpc>
            </a:pPr>
            <a:r>
              <a:rPr lang="en-US" sz="1953" spc="666" dirty="0"/>
              <a:t>•</a:t>
            </a:r>
            <a:r>
              <a:rPr lang="en-US" sz="1953" dirty="0">
                <a:latin typeface="Calibri"/>
              </a:rPr>
              <a:t>Periodically, double # of filters and </a:t>
            </a:r>
          </a:p>
          <a:p>
            <a:pPr marL="171450">
              <a:lnSpc>
                <a:spcPts val="2106"/>
              </a:lnSpc>
            </a:pPr>
            <a:r>
              <a:rPr lang="en-US" sz="1955" dirty="0">
                <a:latin typeface="Calibri"/>
              </a:rPr>
              <a:t>downsampl</a:t>
            </a:r>
            <a:r>
              <a:rPr lang="en-US" sz="1955" spc="422" dirty="0">
                <a:latin typeface="Calibri"/>
              </a:rPr>
              <a:t>e</a:t>
            </a:r>
            <a:r>
              <a:rPr lang="en-US" sz="1955" dirty="0">
                <a:latin typeface="Calibri"/>
              </a:rPr>
              <a:t>spatially using stride 2 (in each </a:t>
            </a:r>
          </a:p>
          <a:p>
            <a:pPr marL="171450">
              <a:lnSpc>
                <a:spcPts val="2107"/>
              </a:lnSpc>
            </a:pPr>
            <a:r>
              <a:rPr lang="en-US" sz="1953" dirty="0">
                <a:latin typeface="Calibri"/>
              </a:rPr>
              <a:t>dimension)</a:t>
            </a:r>
          </a:p>
          <a:p>
            <a:pPr>
              <a:lnSpc>
                <a:spcPts val="2853"/>
              </a:lnSpc>
            </a:pPr>
            <a:r>
              <a:rPr lang="en-US" sz="1953" spc="666" dirty="0"/>
              <a:t>•</a:t>
            </a:r>
            <a:r>
              <a:rPr lang="en-US" sz="1953" dirty="0">
                <a:latin typeface="Calibri"/>
              </a:rPr>
              <a:t>Additional conv layer at the beginning</a:t>
            </a:r>
          </a:p>
          <a:p>
            <a:pPr>
              <a:lnSpc>
                <a:spcPts val="2861"/>
              </a:lnSpc>
            </a:pPr>
            <a:r>
              <a:rPr lang="en-US" sz="1953" spc="666" dirty="0"/>
              <a:t>•</a:t>
            </a:r>
            <a:r>
              <a:rPr lang="en-US" sz="1953" dirty="0">
                <a:latin typeface="Calibri"/>
              </a:rPr>
              <a:t>No FC layers at the end (only FC 1000 to </a:t>
            </a:r>
          </a:p>
          <a:p>
            <a:pPr marL="171450">
              <a:lnSpc>
                <a:spcPts val="2108"/>
              </a:lnSpc>
            </a:pPr>
            <a:r>
              <a:rPr lang="en-US" sz="1953" dirty="0">
                <a:latin typeface="Calibri"/>
              </a:rPr>
              <a:t>output classes)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Freeform 391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0" t="0" r="0" b="0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 sz="1050"/>
          </a:p>
        </p:txBody>
      </p:sp>
      <p:pic>
        <p:nvPicPr>
          <p:cNvPr id="392" name="Picture 392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956942" y="485775"/>
            <a:ext cx="3515867" cy="2675763"/>
          </a:xfrm>
          <a:prstGeom prst="rect">
            <a:avLst/>
          </a:prstGeom>
          <a:noFill/>
        </p:spPr>
      </p:pic>
      <p:pic>
        <p:nvPicPr>
          <p:cNvPr id="393" name="Picture 393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28650" y="3258694"/>
            <a:ext cx="7543800" cy="1443608"/>
          </a:xfrm>
          <a:prstGeom prst="rect">
            <a:avLst/>
          </a:prstGeom>
          <a:noFill/>
        </p:spPr>
      </p:pic>
      <p:sp>
        <p:nvSpPr>
          <p:cNvPr id="394" name="Rectangle 394"/>
          <p:cNvSpPr/>
          <p:nvPr/>
        </p:nvSpPr>
        <p:spPr>
          <a:xfrm>
            <a:off x="697230" y="571710"/>
            <a:ext cx="1628651" cy="50860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sz="3305" dirty="0">
                <a:latin typeface="Calibri Light"/>
              </a:rPr>
              <a:t>Densenet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Freeform 404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0" t="0" r="0" b="0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 sz="1050"/>
          </a:p>
        </p:txBody>
      </p:sp>
      <p:sp>
        <p:nvSpPr>
          <p:cNvPr id="405" name="Rectangle 405"/>
          <p:cNvSpPr/>
          <p:nvPr/>
        </p:nvSpPr>
        <p:spPr>
          <a:xfrm>
            <a:off x="697230" y="571710"/>
            <a:ext cx="4802597" cy="110645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sz="3305" dirty="0">
                <a:latin typeface="Calibri Light"/>
              </a:rPr>
              <a:t>Types of Deep Architectures</a:t>
            </a:r>
          </a:p>
          <a:p>
            <a:pPr>
              <a:lnSpc>
                <a:spcPts val="5481"/>
              </a:lnSpc>
            </a:pPr>
            <a:r>
              <a:rPr lang="en-US" sz="2096" spc="616" dirty="0"/>
              <a:t>•</a:t>
            </a:r>
            <a:r>
              <a:rPr lang="en-US" sz="2096" dirty="0">
                <a:latin typeface="Calibri"/>
              </a:rPr>
              <a:t>RNN, LSTM (sequence learning)</a:t>
            </a:r>
          </a:p>
        </p:txBody>
      </p:sp>
      <p:sp>
        <p:nvSpPr>
          <p:cNvPr id="406" name="Rectangle 406"/>
          <p:cNvSpPr/>
          <p:nvPr/>
        </p:nvSpPr>
        <p:spPr>
          <a:xfrm>
            <a:off x="697229" y="2147185"/>
            <a:ext cx="5413854" cy="32252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sz="2096" spc="616" dirty="0"/>
              <a:t>•</a:t>
            </a:r>
            <a:r>
              <a:rPr lang="en-US" sz="2096" dirty="0">
                <a:latin typeface="Calibri"/>
              </a:rPr>
              <a:t>Stacked Autoencoder</a:t>
            </a:r>
            <a:r>
              <a:rPr lang="en-US" sz="2096" spc="513" dirty="0">
                <a:latin typeface="Calibri"/>
              </a:rPr>
              <a:t>s</a:t>
            </a:r>
            <a:r>
              <a:rPr lang="en-US" sz="2096" dirty="0">
                <a:latin typeface="Calibri"/>
              </a:rPr>
              <a:t>(representation learning)</a:t>
            </a:r>
          </a:p>
        </p:txBody>
      </p:sp>
      <p:sp>
        <p:nvSpPr>
          <p:cNvPr id="407" name="Rectangle 407"/>
          <p:cNvSpPr/>
          <p:nvPr/>
        </p:nvSpPr>
        <p:spPr>
          <a:xfrm>
            <a:off x="697229" y="2913931"/>
            <a:ext cx="4652236" cy="32303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sz="2099" spc="615" dirty="0"/>
              <a:t>•</a:t>
            </a:r>
            <a:r>
              <a:rPr lang="en-US" sz="2099" dirty="0">
                <a:latin typeface="Calibri"/>
              </a:rPr>
              <a:t>GAN (classification, distribution learning)</a:t>
            </a:r>
          </a:p>
        </p:txBody>
      </p:sp>
      <p:sp>
        <p:nvSpPr>
          <p:cNvPr id="408" name="Rectangle 408"/>
          <p:cNvSpPr/>
          <p:nvPr/>
        </p:nvSpPr>
        <p:spPr>
          <a:xfrm>
            <a:off x="697230" y="3680139"/>
            <a:ext cx="7703199" cy="60285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sz="2096" spc="616" dirty="0"/>
              <a:t>•</a:t>
            </a:r>
            <a:r>
              <a:rPr lang="en-US" sz="2096" dirty="0">
                <a:latin typeface="Calibri"/>
              </a:rPr>
              <a:t>Combining architectures </a:t>
            </a:r>
            <a:r>
              <a:rPr lang="en-US" sz="2096" spc="485" dirty="0">
                <a:latin typeface="Calibri"/>
              </a:rPr>
              <a:t>–</a:t>
            </a:r>
            <a:r>
              <a:rPr lang="en-US" sz="2096" dirty="0">
                <a:latin typeface="Calibri"/>
              </a:rPr>
              <a:t>unified backpro</a:t>
            </a:r>
            <a:r>
              <a:rPr lang="en-US" sz="2096" spc="505" dirty="0">
                <a:latin typeface="Calibri"/>
              </a:rPr>
              <a:t>p</a:t>
            </a:r>
            <a:r>
              <a:rPr lang="en-US" sz="2096" dirty="0">
                <a:latin typeface="Calibri"/>
              </a:rPr>
              <a:t>if all layers differentiable</a:t>
            </a:r>
          </a:p>
          <a:p>
            <a:pPr marL="343091">
              <a:lnSpc>
                <a:spcPts val="2329"/>
              </a:lnSpc>
            </a:pPr>
            <a:r>
              <a:rPr lang="en-US" sz="1800" spc="720" dirty="0"/>
              <a:t>•</a:t>
            </a:r>
            <a:r>
              <a:rPr lang="en-US" sz="1800" dirty="0">
                <a:latin typeface="Calibri"/>
              </a:rPr>
              <a:t>Tensorflow, PyTorch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>
          <a:extLst>
            <a:ext uri="{FF2B5EF4-FFF2-40B4-BE49-F238E27FC236}">
              <a16:creationId xmlns:a16="http://schemas.microsoft.com/office/drawing/2014/main" id="{D8F52D25-38D8-2A86-85C8-0846A3BDF7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>
            <a:extLst>
              <a:ext uri="{FF2B5EF4-FFF2-40B4-BE49-F238E27FC236}">
                <a16:creationId xmlns:a16="http://schemas.microsoft.com/office/drawing/2014/main" id="{BEF3944A-EAD5-EE28-C376-A58B05C4B24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17144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Introduction to Deep Learning</a:t>
            </a:r>
          </a:p>
        </p:txBody>
      </p:sp>
      <p:sp>
        <p:nvSpPr>
          <p:cNvPr id="68" name="Google Shape;68;p15">
            <a:extLst>
              <a:ext uri="{FF2B5EF4-FFF2-40B4-BE49-F238E27FC236}">
                <a16:creationId xmlns:a16="http://schemas.microsoft.com/office/drawing/2014/main" id="{D47DB140-3CE5-A333-2682-DAE22A28761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4</a:t>
            </a:fld>
            <a:endParaRPr kumimoji="0" sz="1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243439218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>
          <a:extLst>
            <a:ext uri="{FF2B5EF4-FFF2-40B4-BE49-F238E27FC236}">
              <a16:creationId xmlns:a16="http://schemas.microsoft.com/office/drawing/2014/main" id="{9488F315-49E2-2A56-AB86-48EBE1FA1B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>
            <a:extLst>
              <a:ext uri="{FF2B5EF4-FFF2-40B4-BE49-F238E27FC236}">
                <a16:creationId xmlns:a16="http://schemas.microsoft.com/office/drawing/2014/main" id="{C1356B37-9518-2C9D-F3C2-F32E2AA2627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17144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Sequential Modelling</a:t>
            </a:r>
            <a:endParaRPr dirty="0"/>
          </a:p>
        </p:txBody>
      </p:sp>
      <p:sp>
        <p:nvSpPr>
          <p:cNvPr id="68" name="Google Shape;68;p15">
            <a:extLst>
              <a:ext uri="{FF2B5EF4-FFF2-40B4-BE49-F238E27FC236}">
                <a16:creationId xmlns:a16="http://schemas.microsoft.com/office/drawing/2014/main" id="{D32D9C99-FAC9-1354-C221-1B93E519631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40</a:t>
            </a:fld>
            <a:endParaRPr kumimoji="0" sz="1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7861954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>
          <a:extLst>
            <a:ext uri="{FF2B5EF4-FFF2-40B4-BE49-F238E27FC236}">
              <a16:creationId xmlns:a16="http://schemas.microsoft.com/office/drawing/2014/main" id="{AA8735A2-0EA5-6BA8-4D67-08E1B74641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8;p4">
            <a:extLst>
              <a:ext uri="{FF2B5EF4-FFF2-40B4-BE49-F238E27FC236}">
                <a16:creationId xmlns:a16="http://schemas.microsoft.com/office/drawing/2014/main" id="{E7834C96-E0AE-E68C-5FAA-3C535A3EF20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2034" y="490788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r>
              <a:rPr lang="en-GB" dirty="0"/>
              <a:t>RNNs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9059873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>
          <a:extLst>
            <a:ext uri="{FF2B5EF4-FFF2-40B4-BE49-F238E27FC236}">
              <a16:creationId xmlns:a16="http://schemas.microsoft.com/office/drawing/2014/main" id="{11185234-A1A7-FDD6-ECC0-2338D92553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8;p4">
            <a:extLst>
              <a:ext uri="{FF2B5EF4-FFF2-40B4-BE49-F238E27FC236}">
                <a16:creationId xmlns:a16="http://schemas.microsoft.com/office/drawing/2014/main" id="{0092A889-7838-2EE2-B243-9F83B62A381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2034" y="490788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r>
              <a:rPr lang="en-GB" dirty="0"/>
              <a:t>Attention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9761085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>
          <a:extLst>
            <a:ext uri="{FF2B5EF4-FFF2-40B4-BE49-F238E27FC236}">
              <a16:creationId xmlns:a16="http://schemas.microsoft.com/office/drawing/2014/main" id="{7A17FBFC-DFAB-887C-CCB3-7633263B18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8;p4">
            <a:extLst>
              <a:ext uri="{FF2B5EF4-FFF2-40B4-BE49-F238E27FC236}">
                <a16:creationId xmlns:a16="http://schemas.microsoft.com/office/drawing/2014/main" id="{C7A06A90-4C01-CD30-77BE-2246F504163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2034" y="490788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r>
              <a:rPr lang="en-GB" dirty="0"/>
              <a:t>LSTM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2302070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>
          <a:extLst>
            <a:ext uri="{FF2B5EF4-FFF2-40B4-BE49-F238E27FC236}">
              <a16:creationId xmlns:a16="http://schemas.microsoft.com/office/drawing/2014/main" id="{602DE8A3-6406-D41A-C50A-4FCD796E9E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>
            <a:extLst>
              <a:ext uri="{FF2B5EF4-FFF2-40B4-BE49-F238E27FC236}">
                <a16:creationId xmlns:a16="http://schemas.microsoft.com/office/drawing/2014/main" id="{B201B17C-63DB-7C38-72C7-BF16F226E8D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17144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Auto Encoders</a:t>
            </a:r>
            <a:endParaRPr dirty="0"/>
          </a:p>
        </p:txBody>
      </p:sp>
      <p:sp>
        <p:nvSpPr>
          <p:cNvPr id="68" name="Google Shape;68;p15">
            <a:extLst>
              <a:ext uri="{FF2B5EF4-FFF2-40B4-BE49-F238E27FC236}">
                <a16:creationId xmlns:a16="http://schemas.microsoft.com/office/drawing/2014/main" id="{8FAB7D4C-F910-C468-EDED-2EE84A8326F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44</a:t>
            </a:fld>
            <a:endParaRPr kumimoji="0" sz="1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400373358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>
          <a:extLst>
            <a:ext uri="{FF2B5EF4-FFF2-40B4-BE49-F238E27FC236}">
              <a16:creationId xmlns:a16="http://schemas.microsoft.com/office/drawing/2014/main" id="{D899F218-2284-7036-D425-EEA952C25C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8;p4">
            <a:extLst>
              <a:ext uri="{FF2B5EF4-FFF2-40B4-BE49-F238E27FC236}">
                <a16:creationId xmlns:a16="http://schemas.microsoft.com/office/drawing/2014/main" id="{6621BA71-8D6E-78A5-1A5D-0903A94EBED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2034" y="490788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r>
              <a:rPr lang="en-GB" dirty="0"/>
              <a:t>What are Auto Encoders </a:t>
            </a:r>
            <a:br>
              <a:rPr lang="en-GB" dirty="0"/>
            </a:br>
            <a:br>
              <a:rPr lang="en-GB" dirty="0"/>
            </a:b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D6B9AC-B01A-7155-541A-FBAA52D85B0C}"/>
              </a:ext>
            </a:extLst>
          </p:cNvPr>
          <p:cNvSpPr txBox="1"/>
          <p:nvPr/>
        </p:nvSpPr>
        <p:spPr>
          <a:xfrm>
            <a:off x="420624" y="1096274"/>
            <a:ext cx="4572000" cy="8720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800" dirty="0">
                <a:solidFill>
                  <a:schemeClr val="tx1"/>
                </a:solidFill>
              </a:rPr>
              <a:t>Auto</a:t>
            </a:r>
            <a:r>
              <a:rPr lang="en-GB" sz="1800" dirty="0"/>
              <a:t> = self </a:t>
            </a:r>
            <a:br>
              <a:rPr lang="en-GB" sz="1800" dirty="0"/>
            </a:br>
            <a:r>
              <a:rPr lang="en-GB" sz="1800" dirty="0">
                <a:solidFill>
                  <a:schemeClr val="tx1"/>
                </a:solidFill>
              </a:rPr>
              <a:t>Encoding</a:t>
            </a:r>
            <a:r>
              <a:rPr lang="en-GB" sz="1800" dirty="0"/>
              <a:t> = Change into a simpler form 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9FDF7AB5-E980-CBD6-D350-C76135F1099F}"/>
                  </a:ext>
                </a:extLst>
              </p14:cNvPr>
              <p14:cNvContentPartPr/>
              <p14:nvPr/>
            </p14:nvContentPartPr>
            <p14:xfrm>
              <a:off x="383760" y="893880"/>
              <a:ext cx="8429400" cy="387108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9FDF7AB5-E980-CBD6-D350-C76135F1099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74400" y="884520"/>
                <a:ext cx="8448120" cy="3889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2079403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network&#10;&#10;AI-generated content may be incorrect.">
            <a:extLst>
              <a:ext uri="{FF2B5EF4-FFF2-40B4-BE49-F238E27FC236}">
                <a16:creationId xmlns:a16="http://schemas.microsoft.com/office/drawing/2014/main" id="{B334E4BD-F7E0-1808-872F-26859329AEE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439" r="2782" b="-1"/>
          <a:stretch/>
        </p:blipFill>
        <p:spPr>
          <a:xfrm>
            <a:off x="-2285" y="7"/>
            <a:ext cx="9143999" cy="5143493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6A234C00-1F76-1E37-A099-86DDF07A06C1}"/>
                  </a:ext>
                </a:extLst>
              </p14:cNvPr>
              <p14:cNvContentPartPr/>
              <p14:nvPr/>
            </p14:nvContentPartPr>
            <p14:xfrm>
              <a:off x="936360" y="672120"/>
              <a:ext cx="5729760" cy="258732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6A234C00-1F76-1E37-A099-86DDF07A06C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27000" y="662760"/>
                <a:ext cx="5748480" cy="2606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6910914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computer code&#10;&#10;AI-generated content may be incorrect.">
            <a:extLst>
              <a:ext uri="{FF2B5EF4-FFF2-40B4-BE49-F238E27FC236}">
                <a16:creationId xmlns:a16="http://schemas.microsoft.com/office/drawing/2014/main" id="{F31E0F41-0999-F45E-B759-EDAA3F79C1D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518" r="7689"/>
          <a:stretch/>
        </p:blipFill>
        <p:spPr>
          <a:xfrm>
            <a:off x="15" y="961"/>
            <a:ext cx="9143985" cy="5142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40466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62118A-48B4-FF89-9322-36EF6CDD2B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4F9DD48-FD79-C165-00F2-535258B237A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183" r="5244"/>
          <a:stretch/>
        </p:blipFill>
        <p:spPr>
          <a:xfrm>
            <a:off x="15" y="961"/>
            <a:ext cx="9143985" cy="5142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71445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>
          <a:extLst>
            <a:ext uri="{FF2B5EF4-FFF2-40B4-BE49-F238E27FC236}">
              <a16:creationId xmlns:a16="http://schemas.microsoft.com/office/drawing/2014/main" id="{BE19ED6E-EBED-5BFA-A411-7584CA574E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8;p4">
            <a:extLst>
              <a:ext uri="{FF2B5EF4-FFF2-40B4-BE49-F238E27FC236}">
                <a16:creationId xmlns:a16="http://schemas.microsoft.com/office/drawing/2014/main" id="{B5C4F94D-9BD3-91FF-8F41-C0F3899DC89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2034" y="490788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r>
              <a:rPr lang="en-GB" dirty="0"/>
              <a:t>Applications of Auto Encoders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B54BAB-5289-7D9C-CB6B-FFD749DFE575}"/>
              </a:ext>
            </a:extLst>
          </p:cNvPr>
          <p:cNvSpPr txBox="1"/>
          <p:nvPr/>
        </p:nvSpPr>
        <p:spPr>
          <a:xfrm>
            <a:off x="420624" y="1096274"/>
            <a:ext cx="6121370" cy="25340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GB" sz="1800" dirty="0">
                <a:solidFill>
                  <a:schemeClr val="bg2"/>
                </a:solidFill>
              </a:rPr>
              <a:t>Data compression or dimension-reduction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GB" sz="1800" dirty="0">
                <a:solidFill>
                  <a:schemeClr val="bg2"/>
                </a:solidFill>
              </a:rPr>
              <a:t>Data cleaning (denoising, de-speckling, occlusion)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GB" sz="1800" dirty="0">
                <a:solidFill>
                  <a:schemeClr val="bg2"/>
                </a:solidFill>
              </a:rPr>
              <a:t>Feature extraction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GB" sz="1800" dirty="0">
                <a:solidFill>
                  <a:schemeClr val="bg2"/>
                </a:solidFill>
              </a:rPr>
              <a:t>Anomaly/fraud detection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GB" sz="1800" dirty="0">
                <a:solidFill>
                  <a:schemeClr val="bg2"/>
                </a:solidFill>
              </a:rPr>
              <a:t>Pretraining deep or complex models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GB" sz="1800">
                <a:solidFill>
                  <a:schemeClr val="bg2"/>
                </a:solidFill>
              </a:rPr>
              <a:t>Autoencoders in Recommendation Systems</a:t>
            </a:r>
            <a:endParaRPr lang="en-GB" sz="18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70486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>
          <a:extLst>
            <a:ext uri="{FF2B5EF4-FFF2-40B4-BE49-F238E27FC236}">
              <a16:creationId xmlns:a16="http://schemas.microsoft.com/office/drawing/2014/main" id="{24291F75-EB2A-ADCD-BB16-DB1EFCBEB3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8;p4">
            <a:extLst>
              <a:ext uri="{FF2B5EF4-FFF2-40B4-BE49-F238E27FC236}">
                <a16:creationId xmlns:a16="http://schemas.microsoft.com/office/drawing/2014/main" id="{95B17210-8CAA-840C-123E-7F8BD72904E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2034" y="490788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r>
              <a:rPr lang="en-GB" dirty="0"/>
              <a:t>Introduction to Deep Learning</a:t>
            </a:r>
            <a:endParaRPr dirty="0"/>
          </a:p>
        </p:txBody>
      </p:sp>
      <p:sp>
        <p:nvSpPr>
          <p:cNvPr id="3" name="Google Shape;29;p4">
            <a:extLst>
              <a:ext uri="{FF2B5EF4-FFF2-40B4-BE49-F238E27FC236}">
                <a16:creationId xmlns:a16="http://schemas.microsoft.com/office/drawing/2014/main" id="{407D8477-2015-584D-8ECC-3A2AA1874D5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22034" y="936456"/>
            <a:ext cx="7688700" cy="38001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pPr>
              <a:lnSpc>
                <a:spcPct val="150000"/>
              </a:lnSpc>
              <a:buFont typeface="ArialMT"/>
              <a:buChar char="►"/>
            </a:pPr>
            <a:r>
              <a:rPr lang="en-GB" sz="1800" dirty="0"/>
              <a:t>Deep Learning Concepts </a:t>
            </a:r>
            <a:endParaRPr sz="1600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BD0D4DF2-656A-8D10-0E48-4A9376066D0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99502853"/>
              </p:ext>
            </p:extLst>
          </p:nvPr>
        </p:nvGraphicFramePr>
        <p:xfrm>
          <a:off x="-126508" y="1653988"/>
          <a:ext cx="5216220" cy="31683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D57C3627-7F73-D3D8-61BB-1F74FE776443}"/>
              </a:ext>
            </a:extLst>
          </p:cNvPr>
          <p:cNvSpPr txBox="1"/>
          <p:nvPr/>
        </p:nvSpPr>
        <p:spPr>
          <a:xfrm>
            <a:off x="4166384" y="1102324"/>
            <a:ext cx="4406116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accent1"/>
                </a:solidFill>
              </a:rPr>
              <a:t>Limitations of traditional machine learning algorithms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dirty="0">
                <a:solidFill>
                  <a:schemeClr val="accent1"/>
                </a:solidFill>
              </a:rPr>
              <a:t>not good at handling high dimensional data.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dirty="0">
                <a:solidFill>
                  <a:schemeClr val="accent1"/>
                </a:solidFill>
              </a:rPr>
              <a:t>difficult to do feature extraction and object recognition.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GB" dirty="0">
              <a:solidFill>
                <a:schemeClr val="accent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GB" dirty="0">
              <a:solidFill>
                <a:schemeClr val="accent1"/>
              </a:solidFill>
            </a:endParaRPr>
          </a:p>
          <a:p>
            <a:r>
              <a:rPr lang="en-GB" dirty="0">
                <a:solidFill>
                  <a:schemeClr val="accent1"/>
                </a:solidFill>
              </a:rPr>
              <a:t>Advantages of deep learning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dirty="0">
                <a:solidFill>
                  <a:schemeClr val="accent1"/>
                </a:solidFill>
              </a:rPr>
              <a:t>DL is computationally expensive, but it is capable of handling high dimensional data.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dirty="0">
                <a:solidFill>
                  <a:schemeClr val="accent1"/>
                </a:solidFill>
              </a:rPr>
              <a:t>Feature extraction is done automatically.</a:t>
            </a:r>
          </a:p>
        </p:txBody>
      </p:sp>
    </p:spTree>
    <p:extLst>
      <p:ext uri="{BB962C8B-B14F-4D97-AF65-F5344CB8AC3E}">
        <p14:creationId xmlns:p14="http://schemas.microsoft.com/office/powerpoint/2010/main" val="385595315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>
          <a:extLst>
            <a:ext uri="{FF2B5EF4-FFF2-40B4-BE49-F238E27FC236}">
              <a16:creationId xmlns:a16="http://schemas.microsoft.com/office/drawing/2014/main" id="{7B88F892-7157-1887-1502-5F498E5562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>
            <a:extLst>
              <a:ext uri="{FF2B5EF4-FFF2-40B4-BE49-F238E27FC236}">
                <a16:creationId xmlns:a16="http://schemas.microsoft.com/office/drawing/2014/main" id="{357790F8-CE95-4AF6-2C62-EE10EFBED2C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17144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GANS</a:t>
            </a:r>
            <a:endParaRPr dirty="0"/>
          </a:p>
        </p:txBody>
      </p:sp>
      <p:sp>
        <p:nvSpPr>
          <p:cNvPr id="68" name="Google Shape;68;p15">
            <a:extLst>
              <a:ext uri="{FF2B5EF4-FFF2-40B4-BE49-F238E27FC236}">
                <a16:creationId xmlns:a16="http://schemas.microsoft.com/office/drawing/2014/main" id="{48D5426C-1E01-447D-0BA4-B3B8C62A340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50</a:t>
            </a:fld>
            <a:endParaRPr kumimoji="0" sz="1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336128991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>
          <a:extLst>
            <a:ext uri="{FF2B5EF4-FFF2-40B4-BE49-F238E27FC236}">
              <a16:creationId xmlns:a16="http://schemas.microsoft.com/office/drawing/2014/main" id="{EA86E650-7A9D-DE4A-DABC-4100997470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8;p4">
            <a:extLst>
              <a:ext uri="{FF2B5EF4-FFF2-40B4-BE49-F238E27FC236}">
                <a16:creationId xmlns:a16="http://schemas.microsoft.com/office/drawing/2014/main" id="{872CD6FD-B8B1-F225-6511-045041DB03C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2034" y="490788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r>
              <a:rPr lang="en-GB" dirty="0"/>
              <a:t>What are Auto Encoders </a:t>
            </a:r>
            <a:br>
              <a:rPr lang="en-GB" dirty="0"/>
            </a:br>
            <a:br>
              <a:rPr lang="en-GB" dirty="0"/>
            </a:b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5444AD-EC77-4036-9895-199171D09395}"/>
              </a:ext>
            </a:extLst>
          </p:cNvPr>
          <p:cNvSpPr txBox="1"/>
          <p:nvPr/>
        </p:nvSpPr>
        <p:spPr>
          <a:xfrm>
            <a:off x="420624" y="1096274"/>
            <a:ext cx="4572000" cy="8720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800" dirty="0">
                <a:solidFill>
                  <a:schemeClr val="tx1"/>
                </a:solidFill>
              </a:rPr>
              <a:t>Auto</a:t>
            </a:r>
            <a:r>
              <a:rPr lang="en-GB" sz="1800" dirty="0"/>
              <a:t> = self </a:t>
            </a:r>
            <a:br>
              <a:rPr lang="en-GB" sz="1800" dirty="0"/>
            </a:br>
            <a:r>
              <a:rPr lang="en-GB" sz="1800" dirty="0">
                <a:solidFill>
                  <a:schemeClr val="tx1"/>
                </a:solidFill>
              </a:rPr>
              <a:t>Encoding</a:t>
            </a:r>
            <a:r>
              <a:rPr lang="en-GB" sz="1800" dirty="0"/>
              <a:t> = Change into a simpler form </a:t>
            </a:r>
          </a:p>
        </p:txBody>
      </p:sp>
    </p:spTree>
    <p:extLst>
      <p:ext uri="{BB962C8B-B14F-4D97-AF65-F5344CB8AC3E}">
        <p14:creationId xmlns:p14="http://schemas.microsoft.com/office/powerpoint/2010/main" val="59921133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>
          <a:extLst>
            <a:ext uri="{FF2B5EF4-FFF2-40B4-BE49-F238E27FC236}">
              <a16:creationId xmlns:a16="http://schemas.microsoft.com/office/drawing/2014/main" id="{58EB07FC-E64F-2975-7F0A-CE0A8E70F5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>
            <a:extLst>
              <a:ext uri="{FF2B5EF4-FFF2-40B4-BE49-F238E27FC236}">
                <a16:creationId xmlns:a16="http://schemas.microsoft.com/office/drawing/2014/main" id="{D4672F6E-39EE-0B07-358A-6368E2C0EE4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17144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Pre-Trained Models</a:t>
            </a:r>
            <a:endParaRPr dirty="0"/>
          </a:p>
        </p:txBody>
      </p:sp>
      <p:sp>
        <p:nvSpPr>
          <p:cNvPr id="68" name="Google Shape;68;p15">
            <a:extLst>
              <a:ext uri="{FF2B5EF4-FFF2-40B4-BE49-F238E27FC236}">
                <a16:creationId xmlns:a16="http://schemas.microsoft.com/office/drawing/2014/main" id="{D1C67138-1D07-93CF-5635-02ADE9EB942A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52</a:t>
            </a:fld>
            <a:endParaRPr kumimoji="0" sz="1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237711030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98145F-CF69-3E26-DDA7-FD06D9BD9F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7;p15">
            <a:extLst>
              <a:ext uri="{FF2B5EF4-FFF2-40B4-BE49-F238E27FC236}">
                <a16:creationId xmlns:a16="http://schemas.microsoft.com/office/drawing/2014/main" id="{46C7B286-289D-4229-9F71-E59C474B7C0B}"/>
              </a:ext>
            </a:extLst>
          </p:cNvPr>
          <p:cNvSpPr txBox="1">
            <a:spLocks/>
          </p:cNvSpPr>
          <p:nvPr/>
        </p:nvSpPr>
        <p:spPr>
          <a:xfrm>
            <a:off x="517144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4000" b="1" dirty="0">
                <a:solidFill>
                  <a:srgbClr val="FF0000"/>
                </a:solidFill>
              </a:rPr>
              <a:t>End…</a:t>
            </a:r>
          </a:p>
        </p:txBody>
      </p:sp>
    </p:spTree>
    <p:extLst>
      <p:ext uri="{BB962C8B-B14F-4D97-AF65-F5344CB8AC3E}">
        <p14:creationId xmlns:p14="http://schemas.microsoft.com/office/powerpoint/2010/main" val="5838224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>
          <a:extLst>
            <a:ext uri="{FF2B5EF4-FFF2-40B4-BE49-F238E27FC236}">
              <a16:creationId xmlns:a16="http://schemas.microsoft.com/office/drawing/2014/main" id="{7ACFD4C1-DC3B-BE1F-A8E1-6F69DE3FF6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8;p4">
            <a:extLst>
              <a:ext uri="{FF2B5EF4-FFF2-40B4-BE49-F238E27FC236}">
                <a16:creationId xmlns:a16="http://schemas.microsoft.com/office/drawing/2014/main" id="{3386B24D-8F2D-4F71-5A62-109D78C1F4D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2034" y="490788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r>
              <a:rPr lang="en-GB" dirty="0"/>
              <a:t>History to Deep Learning</a:t>
            </a:r>
            <a:endParaRPr dirty="0"/>
          </a:p>
        </p:txBody>
      </p:sp>
      <p:sp>
        <p:nvSpPr>
          <p:cNvPr id="3" name="Google Shape;29;p4">
            <a:extLst>
              <a:ext uri="{FF2B5EF4-FFF2-40B4-BE49-F238E27FC236}">
                <a16:creationId xmlns:a16="http://schemas.microsoft.com/office/drawing/2014/main" id="{FB1618F6-2F3C-A5FA-0B63-2C3ED8BB42F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22034" y="936456"/>
            <a:ext cx="7688700" cy="38001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pPr>
              <a:lnSpc>
                <a:spcPct val="150000"/>
              </a:lnSpc>
              <a:buFont typeface="ArialMT"/>
              <a:buChar char="►"/>
            </a:pPr>
            <a:r>
              <a:rPr lang="en-GB" sz="1600" dirty="0"/>
              <a:t>1960s: Neural Networks used of binary classification</a:t>
            </a:r>
          </a:p>
          <a:p>
            <a:pPr>
              <a:lnSpc>
                <a:spcPct val="150000"/>
              </a:lnSpc>
              <a:buFont typeface="ArialMT"/>
              <a:buChar char="►"/>
            </a:pPr>
            <a:r>
              <a:rPr lang="en-GB" sz="1600" dirty="0"/>
              <a:t>1970s: Neural Networks popularity dries after not delivering on the hype</a:t>
            </a:r>
          </a:p>
          <a:p>
            <a:pPr>
              <a:lnSpc>
                <a:spcPct val="150000"/>
              </a:lnSpc>
              <a:buFont typeface="ArialMT"/>
              <a:buChar char="►"/>
            </a:pPr>
            <a:r>
              <a:rPr lang="en-GB" sz="1600" dirty="0"/>
              <a:t>1980s: Backpropagation is used to train the deep networks</a:t>
            </a:r>
          </a:p>
          <a:p>
            <a:pPr>
              <a:lnSpc>
                <a:spcPct val="150000"/>
              </a:lnSpc>
              <a:buFont typeface="ArialMT"/>
              <a:buChar char="►"/>
            </a:pPr>
            <a:r>
              <a:rPr lang="en-GB" sz="1600" dirty="0"/>
              <a:t>1990s: Neural Networks take the back seat to support vector machines due to the nice theoretical properties and guarantee bounds</a:t>
            </a:r>
          </a:p>
          <a:p>
            <a:pPr>
              <a:lnSpc>
                <a:spcPct val="150000"/>
              </a:lnSpc>
              <a:buFont typeface="ArialMT"/>
              <a:buChar char="►"/>
            </a:pPr>
            <a:r>
              <a:rPr lang="en-GB" sz="1600" dirty="0"/>
              <a:t>2010s: Access to large dataset and more computation allowed deep networks to return and have state-of-the-art results in the speech, vision and natural language processing.</a:t>
            </a:r>
          </a:p>
          <a:p>
            <a:pPr>
              <a:lnSpc>
                <a:spcPct val="150000"/>
              </a:lnSpc>
              <a:buFont typeface="ArialMT"/>
              <a:buChar char="►"/>
            </a:pPr>
            <a:r>
              <a:rPr lang="en-GB" sz="1600" dirty="0"/>
              <a:t>Why Now : Larger Datasets, Better Hardware, Smarter Algorithms</a:t>
            </a:r>
          </a:p>
          <a:p>
            <a:pPr>
              <a:lnSpc>
                <a:spcPct val="150000"/>
              </a:lnSpc>
              <a:buFont typeface="ArialMT"/>
              <a:buChar char="►"/>
            </a:pP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29888714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>
          <a:extLst>
            <a:ext uri="{FF2B5EF4-FFF2-40B4-BE49-F238E27FC236}">
              <a16:creationId xmlns:a16="http://schemas.microsoft.com/office/drawing/2014/main" id="{944BD3DE-0B34-8A5F-C3DE-E05F01C156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8;p4">
            <a:extLst>
              <a:ext uri="{FF2B5EF4-FFF2-40B4-BE49-F238E27FC236}">
                <a16:creationId xmlns:a16="http://schemas.microsoft.com/office/drawing/2014/main" id="{4A9912B9-88D2-0284-1D36-576E62E7853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2034" y="490788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r>
              <a:rPr lang="en-GB" dirty="0"/>
              <a:t>Examples and Uses</a:t>
            </a:r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049F51-AD1F-FDEA-9454-6A4AE222C7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347" y="1135329"/>
            <a:ext cx="7993759" cy="2508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1441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>
          <a:extLst>
            <a:ext uri="{FF2B5EF4-FFF2-40B4-BE49-F238E27FC236}">
              <a16:creationId xmlns:a16="http://schemas.microsoft.com/office/drawing/2014/main" id="{DF1D0F5E-00CD-12DE-67DE-BDCAE413EC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8;p4">
            <a:extLst>
              <a:ext uri="{FF2B5EF4-FFF2-40B4-BE49-F238E27FC236}">
                <a16:creationId xmlns:a16="http://schemas.microsoft.com/office/drawing/2014/main" id="{8C6C289F-2632-1CCF-EF05-9F8F4405A07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2034" y="490788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r>
              <a:rPr lang="en-GB" dirty="0"/>
              <a:t>Examples and Uses</a:t>
            </a:r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7AD2010-19B1-FC62-C54D-BD07A82B101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83955" y="1182394"/>
            <a:ext cx="7454661" cy="2508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5597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>
          <a:extLst>
            <a:ext uri="{FF2B5EF4-FFF2-40B4-BE49-F238E27FC236}">
              <a16:creationId xmlns:a16="http://schemas.microsoft.com/office/drawing/2014/main" id="{6523998E-0084-32BA-1C8D-E5694F856C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8;p4">
            <a:extLst>
              <a:ext uri="{FF2B5EF4-FFF2-40B4-BE49-F238E27FC236}">
                <a16:creationId xmlns:a16="http://schemas.microsoft.com/office/drawing/2014/main" id="{49D5A9BE-1226-5F8B-B3C4-87858A15CF8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2034" y="490788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r>
              <a:rPr lang="en-GB" dirty="0"/>
              <a:t>Examples and Uses</a:t>
            </a:r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7681CD-89CA-9FA9-12A4-E5C7DA82DC7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31256" y="1182394"/>
            <a:ext cx="7160059" cy="2508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150632"/>
      </p:ext>
    </p:extLst>
  </p:cSld>
  <p:clrMapOvr>
    <a:masterClrMapping/>
  </p:clrMapOvr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Streamline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3904</TotalTime>
  <Words>513</Words>
  <Application>Microsoft Office PowerPoint</Application>
  <PresentationFormat>On-screen Show (16:9)</PresentationFormat>
  <Paragraphs>101</Paragraphs>
  <Slides>53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53</vt:i4>
      </vt:variant>
    </vt:vector>
  </HeadingPairs>
  <TitlesOfParts>
    <vt:vector size="63" baseType="lpstr">
      <vt:lpstr>Lato</vt:lpstr>
      <vt:lpstr>Calibri</vt:lpstr>
      <vt:lpstr>Wingdings</vt:lpstr>
      <vt:lpstr>Calibri Light</vt:lpstr>
      <vt:lpstr>Arial</vt:lpstr>
      <vt:lpstr>Raleway</vt:lpstr>
      <vt:lpstr>Calibri,Bold</vt:lpstr>
      <vt:lpstr>ArialMT</vt:lpstr>
      <vt:lpstr>Streamline</vt:lpstr>
      <vt:lpstr>1_Streamline</vt:lpstr>
      <vt:lpstr>PowerPoint Presentation</vt:lpstr>
      <vt:lpstr>Checkpoint</vt:lpstr>
      <vt:lpstr>Coverage</vt:lpstr>
      <vt:lpstr>Introduction to Deep Learning</vt:lpstr>
      <vt:lpstr>Introduction to Deep Learning</vt:lpstr>
      <vt:lpstr>History to Deep Learning</vt:lpstr>
      <vt:lpstr>Examples and Uses</vt:lpstr>
      <vt:lpstr>Examples and Uses</vt:lpstr>
      <vt:lpstr>Examples and Uses</vt:lpstr>
      <vt:lpstr>Examples and Uses</vt:lpstr>
      <vt:lpstr>ANN’s Intuition</vt:lpstr>
      <vt:lpstr>ANN</vt:lpstr>
      <vt:lpstr>Perceptron</vt:lpstr>
      <vt:lpstr>Training with Deep Networks</vt:lpstr>
      <vt:lpstr>Training - Minimizing the Loss </vt:lpstr>
      <vt:lpstr>Activation Functions</vt:lpstr>
      <vt:lpstr>Backpropagation</vt:lpstr>
      <vt:lpstr>CNNs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Sequential Modelling</vt:lpstr>
      <vt:lpstr>RNNs</vt:lpstr>
      <vt:lpstr>Attention</vt:lpstr>
      <vt:lpstr>LSTM</vt:lpstr>
      <vt:lpstr>Auto Encoders</vt:lpstr>
      <vt:lpstr>What are Auto Encoders   </vt:lpstr>
      <vt:lpstr>PowerPoint Presentation</vt:lpstr>
      <vt:lpstr>PowerPoint Presentation</vt:lpstr>
      <vt:lpstr>PowerPoint Presentation</vt:lpstr>
      <vt:lpstr>Applications of Auto Encoders</vt:lpstr>
      <vt:lpstr>GANS</vt:lpstr>
      <vt:lpstr>What are Auto Encoders   </vt:lpstr>
      <vt:lpstr>Pre-Trained Models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Christopher Aloo</dc:creator>
  <cp:lastModifiedBy>Christopher Aloo</cp:lastModifiedBy>
  <cp:revision>5</cp:revision>
  <dcterms:modified xsi:type="dcterms:W3CDTF">2025-03-09T17:48:51Z</dcterms:modified>
</cp:coreProperties>
</file>